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7" r:id="rId1"/>
  </p:sldMasterIdLst>
  <p:notesMasterIdLst>
    <p:notesMasterId r:id="rId26"/>
  </p:notesMasterIdLst>
  <p:sldIdLst>
    <p:sldId id="256" r:id="rId2"/>
    <p:sldId id="257" r:id="rId3"/>
    <p:sldId id="270" r:id="rId4"/>
    <p:sldId id="271" r:id="rId5"/>
    <p:sldId id="273" r:id="rId6"/>
    <p:sldId id="265" r:id="rId7"/>
    <p:sldId id="261" r:id="rId8"/>
    <p:sldId id="274" r:id="rId9"/>
    <p:sldId id="266" r:id="rId10"/>
    <p:sldId id="275" r:id="rId11"/>
    <p:sldId id="269" r:id="rId12"/>
    <p:sldId id="276" r:id="rId13"/>
    <p:sldId id="258" r:id="rId14"/>
    <p:sldId id="259" r:id="rId15"/>
    <p:sldId id="260" r:id="rId16"/>
    <p:sldId id="262" r:id="rId17"/>
    <p:sldId id="263" r:id="rId18"/>
    <p:sldId id="279" r:id="rId19"/>
    <p:sldId id="281" r:id="rId20"/>
    <p:sldId id="278" r:id="rId21"/>
    <p:sldId id="280" r:id="rId22"/>
    <p:sldId id="277" r:id="rId23"/>
    <p:sldId id="282" r:id="rId24"/>
    <p:sldId id="27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322" autoAdjust="0"/>
  </p:normalViewPr>
  <p:slideViewPr>
    <p:cSldViewPr snapToGrid="0">
      <p:cViewPr varScale="1">
        <p:scale>
          <a:sx n="55" d="100"/>
          <a:sy n="55" d="100"/>
        </p:scale>
        <p:origin x="1714" y="3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k Rudolf" userId="1f4fdc21-7900-4725-8b69-bdc530baa9c3" providerId="ADAL" clId="{776651A4-50B0-48D7-A817-9C67C3F67968}"/>
    <pc:docChg chg="undo custSel modSld sldOrd">
      <pc:chgData name="Patrik Rudolf" userId="1f4fdc21-7900-4725-8b69-bdc530baa9c3" providerId="ADAL" clId="{776651A4-50B0-48D7-A817-9C67C3F67968}" dt="2022-09-05T10:43:13.518" v="1275"/>
      <pc:docMkLst>
        <pc:docMk/>
      </pc:docMkLst>
      <pc:sldChg chg="modSp mod">
        <pc:chgData name="Patrik Rudolf" userId="1f4fdc21-7900-4725-8b69-bdc530baa9c3" providerId="ADAL" clId="{776651A4-50B0-48D7-A817-9C67C3F67968}" dt="2022-09-05T09:33:50.629" v="262" actId="20577"/>
        <pc:sldMkLst>
          <pc:docMk/>
          <pc:sldMk cId="1051602122" sldId="256"/>
        </pc:sldMkLst>
        <pc:spChg chg="mod">
          <ac:chgData name="Patrik Rudolf" userId="1f4fdc21-7900-4725-8b69-bdc530baa9c3" providerId="ADAL" clId="{776651A4-50B0-48D7-A817-9C67C3F67968}" dt="2022-09-05T09:33:50.629" v="262" actId="20577"/>
          <ac:spMkLst>
            <pc:docMk/>
            <pc:sldMk cId="1051602122" sldId="256"/>
            <ac:spMk id="3" creationId="{17845EC6-3B9E-DB71-BB5F-2975EE30E2C2}"/>
          </ac:spMkLst>
        </pc:spChg>
      </pc:sldChg>
      <pc:sldChg chg="modNotesTx">
        <pc:chgData name="Patrik Rudolf" userId="1f4fdc21-7900-4725-8b69-bdc530baa9c3" providerId="ADAL" clId="{776651A4-50B0-48D7-A817-9C67C3F67968}" dt="2022-08-30T17:41:11.058" v="0" actId="20577"/>
        <pc:sldMkLst>
          <pc:docMk/>
          <pc:sldMk cId="3194379176" sldId="257"/>
        </pc:sldMkLst>
      </pc:sldChg>
      <pc:sldChg chg="modNotesTx">
        <pc:chgData name="Patrik Rudolf" userId="1f4fdc21-7900-4725-8b69-bdc530baa9c3" providerId="ADAL" clId="{776651A4-50B0-48D7-A817-9C67C3F67968}" dt="2022-08-30T17:42:15.085" v="127" actId="20577"/>
        <pc:sldMkLst>
          <pc:docMk/>
          <pc:sldMk cId="1124609258" sldId="258"/>
        </pc:sldMkLst>
      </pc:sldChg>
      <pc:sldChg chg="modNotesTx">
        <pc:chgData name="Patrik Rudolf" userId="1f4fdc21-7900-4725-8b69-bdc530baa9c3" providerId="ADAL" clId="{776651A4-50B0-48D7-A817-9C67C3F67968}" dt="2022-09-05T09:35:53.783" v="286" actId="20577"/>
        <pc:sldMkLst>
          <pc:docMk/>
          <pc:sldMk cId="2523434934" sldId="259"/>
        </pc:sldMkLst>
      </pc:sldChg>
      <pc:sldChg chg="modNotesTx">
        <pc:chgData name="Patrik Rudolf" userId="1f4fdc21-7900-4725-8b69-bdc530baa9c3" providerId="ADAL" clId="{776651A4-50B0-48D7-A817-9C67C3F67968}" dt="2022-09-05T09:36:40.226" v="348" actId="20577"/>
        <pc:sldMkLst>
          <pc:docMk/>
          <pc:sldMk cId="1443064702" sldId="262"/>
        </pc:sldMkLst>
      </pc:sldChg>
      <pc:sldChg chg="modNotesTx">
        <pc:chgData name="Patrik Rudolf" userId="1f4fdc21-7900-4725-8b69-bdc530baa9c3" providerId="ADAL" clId="{776651A4-50B0-48D7-A817-9C67C3F67968}" dt="2022-08-30T17:46:07.375" v="172" actId="20577"/>
        <pc:sldMkLst>
          <pc:docMk/>
          <pc:sldMk cId="3516111815" sldId="263"/>
        </pc:sldMkLst>
      </pc:sldChg>
      <pc:sldChg chg="modNotesTx">
        <pc:chgData name="Patrik Rudolf" userId="1f4fdc21-7900-4725-8b69-bdc530baa9c3" providerId="ADAL" clId="{776651A4-50B0-48D7-A817-9C67C3F67968}" dt="2022-09-05T09:35:22.947" v="285" actId="5793"/>
        <pc:sldMkLst>
          <pc:docMk/>
          <pc:sldMk cId="3334443116" sldId="271"/>
        </pc:sldMkLst>
      </pc:sldChg>
      <pc:sldChg chg="modNotesTx">
        <pc:chgData name="Patrik Rudolf" userId="1f4fdc21-7900-4725-8b69-bdc530baa9c3" providerId="ADAL" clId="{776651A4-50B0-48D7-A817-9C67C3F67968}" dt="2022-08-30T17:41:33.365" v="59" actId="20577"/>
        <pc:sldMkLst>
          <pc:docMk/>
          <pc:sldMk cId="1126246342" sldId="273"/>
        </pc:sldMkLst>
      </pc:sldChg>
      <pc:sldChg chg="ord">
        <pc:chgData name="Patrik Rudolf" userId="1f4fdc21-7900-4725-8b69-bdc530baa9c3" providerId="ADAL" clId="{776651A4-50B0-48D7-A817-9C67C3F67968}" dt="2022-09-05T10:43:13.518" v="1275"/>
        <pc:sldMkLst>
          <pc:docMk/>
          <pc:sldMk cId="819039852" sldId="276"/>
        </pc:sldMkLst>
      </pc:sldChg>
      <pc:sldChg chg="modNotesTx">
        <pc:chgData name="Patrik Rudolf" userId="1f4fdc21-7900-4725-8b69-bdc530baa9c3" providerId="ADAL" clId="{776651A4-50B0-48D7-A817-9C67C3F67968}" dt="2022-09-05T10:42:29.670" v="1273" actId="20577"/>
        <pc:sldMkLst>
          <pc:docMk/>
          <pc:sldMk cId="1653517257" sldId="277"/>
        </pc:sldMkLst>
      </pc:sldChg>
      <pc:sldChg chg="modNotesTx">
        <pc:chgData name="Patrik Rudolf" userId="1f4fdc21-7900-4725-8b69-bdc530baa9c3" providerId="ADAL" clId="{776651A4-50B0-48D7-A817-9C67C3F67968}" dt="2022-09-05T09:38:37.145" v="559" actId="20577"/>
        <pc:sldMkLst>
          <pc:docMk/>
          <pc:sldMk cId="3904802079" sldId="278"/>
        </pc:sldMkLst>
      </pc:sldChg>
      <pc:sldChg chg="modNotesTx">
        <pc:chgData name="Patrik Rudolf" userId="1f4fdc21-7900-4725-8b69-bdc530baa9c3" providerId="ADAL" clId="{776651A4-50B0-48D7-A817-9C67C3F67968}" dt="2022-09-05T09:37:10.014" v="394" actId="20577"/>
        <pc:sldMkLst>
          <pc:docMk/>
          <pc:sldMk cId="2738369704" sldId="279"/>
        </pc:sldMkLst>
      </pc:sldChg>
      <pc:sldChg chg="modNotesTx">
        <pc:chgData name="Patrik Rudolf" userId="1f4fdc21-7900-4725-8b69-bdc530baa9c3" providerId="ADAL" clId="{776651A4-50B0-48D7-A817-9C67C3F67968}" dt="2022-09-05T09:39:05.714" v="615" actId="20577"/>
        <pc:sldMkLst>
          <pc:docMk/>
          <pc:sldMk cId="3861204315" sldId="280"/>
        </pc:sldMkLst>
      </pc:sldChg>
      <pc:sldChg chg="modNotesTx">
        <pc:chgData name="Patrik Rudolf" userId="1f4fdc21-7900-4725-8b69-bdc530baa9c3" providerId="ADAL" clId="{776651A4-50B0-48D7-A817-9C67C3F67968}" dt="2022-09-05T09:38:06.934" v="508" actId="20577"/>
        <pc:sldMkLst>
          <pc:docMk/>
          <pc:sldMk cId="3682222097" sldId="281"/>
        </pc:sldMkLst>
      </pc:sldChg>
      <pc:sldChg chg="modSp mod">
        <pc:chgData name="Patrik Rudolf" userId="1f4fdc21-7900-4725-8b69-bdc530baa9c3" providerId="ADAL" clId="{776651A4-50B0-48D7-A817-9C67C3F67968}" dt="2022-09-05T09:40:33.662" v="769" actId="20577"/>
        <pc:sldMkLst>
          <pc:docMk/>
          <pc:sldMk cId="13641805" sldId="282"/>
        </pc:sldMkLst>
        <pc:spChg chg="mod">
          <ac:chgData name="Patrik Rudolf" userId="1f4fdc21-7900-4725-8b69-bdc530baa9c3" providerId="ADAL" clId="{776651A4-50B0-48D7-A817-9C67C3F67968}" dt="2022-09-05T09:40:33.662" v="769" actId="20577"/>
          <ac:spMkLst>
            <pc:docMk/>
            <pc:sldMk cId="13641805" sldId="282"/>
            <ac:spMk id="3" creationId="{9E6672BB-B6BC-E85E-D313-2B0CAB874757}"/>
          </ac:spMkLst>
        </pc:spChg>
      </pc:sldChg>
    </pc:docChg>
  </pc:docChgLst>
  <pc:docChgLst>
    <pc:chgData name="Patrik Rudolf" userId="1f4fdc21-7900-4725-8b69-bdc530baa9c3" providerId="ADAL" clId="{5FD5AD4C-556E-441F-BB7E-01CE968ED362}"/>
    <pc:docChg chg="undo custSel addSld delSld modSld sldOrd modMainMaster">
      <pc:chgData name="Patrik Rudolf" userId="1f4fdc21-7900-4725-8b69-bdc530baa9c3" providerId="ADAL" clId="{5FD5AD4C-556E-441F-BB7E-01CE968ED362}" dt="2022-08-30T08:40:33.240" v="7918" actId="20577"/>
      <pc:docMkLst>
        <pc:docMk/>
      </pc:docMkLst>
      <pc:sldChg chg="modSp new mod modTransition">
        <pc:chgData name="Patrik Rudolf" userId="1f4fdc21-7900-4725-8b69-bdc530baa9c3" providerId="ADAL" clId="{5FD5AD4C-556E-441F-BB7E-01CE968ED362}" dt="2022-08-29T13:29:35.450" v="3004"/>
        <pc:sldMkLst>
          <pc:docMk/>
          <pc:sldMk cId="1051602122" sldId="256"/>
        </pc:sldMkLst>
        <pc:spChg chg="mod">
          <ac:chgData name="Patrik Rudolf" userId="1f4fdc21-7900-4725-8b69-bdc530baa9c3" providerId="ADAL" clId="{5FD5AD4C-556E-441F-BB7E-01CE968ED362}" dt="2022-08-29T06:32:13.783" v="2625"/>
          <ac:spMkLst>
            <pc:docMk/>
            <pc:sldMk cId="1051602122" sldId="256"/>
            <ac:spMk id="2" creationId="{1A7B941A-A0A4-F840-3B2C-9B2B2A3C3C3E}"/>
          </ac:spMkLst>
        </pc:spChg>
        <pc:spChg chg="mod">
          <ac:chgData name="Patrik Rudolf" userId="1f4fdc21-7900-4725-8b69-bdc530baa9c3" providerId="ADAL" clId="{5FD5AD4C-556E-441F-BB7E-01CE968ED362}" dt="2022-08-29T06:32:13.783" v="2625"/>
          <ac:spMkLst>
            <pc:docMk/>
            <pc:sldMk cId="1051602122" sldId="256"/>
            <ac:spMk id="3" creationId="{17845EC6-3B9E-DB71-BB5F-2975EE30E2C2}"/>
          </ac:spMkLst>
        </pc:spChg>
      </pc:sldChg>
      <pc:sldChg chg="modSp new mod ord modTransition modNotesTx">
        <pc:chgData name="Patrik Rudolf" userId="1f4fdc21-7900-4725-8b69-bdc530baa9c3" providerId="ADAL" clId="{5FD5AD4C-556E-441F-BB7E-01CE968ED362}" dt="2022-08-30T08:19:32.174" v="6239" actId="20577"/>
        <pc:sldMkLst>
          <pc:docMk/>
          <pc:sldMk cId="3194379176" sldId="257"/>
        </pc:sldMkLst>
        <pc:spChg chg="mod">
          <ac:chgData name="Patrik Rudolf" userId="1f4fdc21-7900-4725-8b69-bdc530baa9c3" providerId="ADAL" clId="{5FD5AD4C-556E-441F-BB7E-01CE968ED362}" dt="2022-08-29T06:32:13.783" v="2625"/>
          <ac:spMkLst>
            <pc:docMk/>
            <pc:sldMk cId="3194379176" sldId="257"/>
            <ac:spMk id="2" creationId="{CE18D38A-003B-03D7-FA42-CCA915857DBE}"/>
          </ac:spMkLst>
        </pc:spChg>
        <pc:spChg chg="mod">
          <ac:chgData name="Patrik Rudolf" userId="1f4fdc21-7900-4725-8b69-bdc530baa9c3" providerId="ADAL" clId="{5FD5AD4C-556E-441F-BB7E-01CE968ED362}" dt="2022-08-29T19:31:33.459" v="5782" actId="20577"/>
          <ac:spMkLst>
            <pc:docMk/>
            <pc:sldMk cId="3194379176" sldId="257"/>
            <ac:spMk id="3" creationId="{2F31019E-F68F-EA92-187D-7A9580050443}"/>
          </ac:spMkLst>
        </pc:spChg>
      </pc:sldChg>
      <pc:sldChg chg="addSp delSp modSp new mod modTransition modNotesTx">
        <pc:chgData name="Patrik Rudolf" userId="1f4fdc21-7900-4725-8b69-bdc530baa9c3" providerId="ADAL" clId="{5FD5AD4C-556E-441F-BB7E-01CE968ED362}" dt="2022-08-29T13:33:50.314" v="3031" actId="478"/>
        <pc:sldMkLst>
          <pc:docMk/>
          <pc:sldMk cId="1124609258" sldId="258"/>
        </pc:sldMkLst>
        <pc:spChg chg="mod">
          <ac:chgData name="Patrik Rudolf" userId="1f4fdc21-7900-4725-8b69-bdc530baa9c3" providerId="ADAL" clId="{5FD5AD4C-556E-441F-BB7E-01CE968ED362}" dt="2022-08-29T13:28:34.806" v="3001" actId="20577"/>
          <ac:spMkLst>
            <pc:docMk/>
            <pc:sldMk cId="1124609258" sldId="258"/>
            <ac:spMk id="2" creationId="{30A16746-8E38-898D-2B6E-9ED41619FFB6}"/>
          </ac:spMkLst>
        </pc:spChg>
        <pc:spChg chg="del mod">
          <ac:chgData name="Patrik Rudolf" userId="1f4fdc21-7900-4725-8b69-bdc530baa9c3" providerId="ADAL" clId="{5FD5AD4C-556E-441F-BB7E-01CE968ED362}" dt="2022-08-29T13:33:47.758" v="3030" actId="478"/>
          <ac:spMkLst>
            <pc:docMk/>
            <pc:sldMk cId="1124609258" sldId="258"/>
            <ac:spMk id="3" creationId="{811D220E-D9FD-9906-BFAC-0D4BE8D0CA83}"/>
          </ac:spMkLst>
        </pc:spChg>
        <pc:spChg chg="add del mod">
          <ac:chgData name="Patrik Rudolf" userId="1f4fdc21-7900-4725-8b69-bdc530baa9c3" providerId="ADAL" clId="{5FD5AD4C-556E-441F-BB7E-01CE968ED362}" dt="2022-08-29T13:33:50.314" v="3031" actId="478"/>
          <ac:spMkLst>
            <pc:docMk/>
            <pc:sldMk cId="1124609258" sldId="258"/>
            <ac:spMk id="7" creationId="{D8B16F23-9E89-E1FB-9C76-5D06AEBA5D96}"/>
          </ac:spMkLst>
        </pc:spChg>
        <pc:picChg chg="add mod">
          <ac:chgData name="Patrik Rudolf" userId="1f4fdc21-7900-4725-8b69-bdc530baa9c3" providerId="ADAL" clId="{5FD5AD4C-556E-441F-BB7E-01CE968ED362}" dt="2022-08-29T13:33:44.633" v="3028" actId="1076"/>
          <ac:picMkLst>
            <pc:docMk/>
            <pc:sldMk cId="1124609258" sldId="258"/>
            <ac:picMk id="5" creationId="{D7C96B9A-7DDB-6E7F-9510-72221FD7B96B}"/>
          </ac:picMkLst>
        </pc:picChg>
      </pc:sldChg>
      <pc:sldChg chg="addSp delSp modSp add mod modTransition modNotesTx">
        <pc:chgData name="Patrik Rudolf" userId="1f4fdc21-7900-4725-8b69-bdc530baa9c3" providerId="ADAL" clId="{5FD5AD4C-556E-441F-BB7E-01CE968ED362}" dt="2022-08-29T13:38:28.845" v="3053" actId="5793"/>
        <pc:sldMkLst>
          <pc:docMk/>
          <pc:sldMk cId="2523434934" sldId="259"/>
        </pc:sldMkLst>
        <pc:spChg chg="mod">
          <ac:chgData name="Patrik Rudolf" userId="1f4fdc21-7900-4725-8b69-bdc530baa9c3" providerId="ADAL" clId="{5FD5AD4C-556E-441F-BB7E-01CE968ED362}" dt="2022-08-29T13:38:28.845" v="3053" actId="5793"/>
          <ac:spMkLst>
            <pc:docMk/>
            <pc:sldMk cId="2523434934" sldId="259"/>
            <ac:spMk id="2" creationId="{30A16746-8E38-898D-2B6E-9ED41619FFB6}"/>
          </ac:spMkLst>
        </pc:spChg>
        <pc:spChg chg="del mod">
          <ac:chgData name="Patrik Rudolf" userId="1f4fdc21-7900-4725-8b69-bdc530baa9c3" providerId="ADAL" clId="{5FD5AD4C-556E-441F-BB7E-01CE968ED362}" dt="2022-08-29T13:26:26.219" v="2893" actId="478"/>
          <ac:spMkLst>
            <pc:docMk/>
            <pc:sldMk cId="2523434934" sldId="259"/>
            <ac:spMk id="3" creationId="{811D220E-D9FD-9906-BFAC-0D4BE8D0CA83}"/>
          </ac:spMkLst>
        </pc:spChg>
        <pc:spChg chg="add del mod">
          <ac:chgData name="Patrik Rudolf" userId="1f4fdc21-7900-4725-8b69-bdc530baa9c3" providerId="ADAL" clId="{5FD5AD4C-556E-441F-BB7E-01CE968ED362}" dt="2022-08-29T13:26:28.046" v="2894" actId="478"/>
          <ac:spMkLst>
            <pc:docMk/>
            <pc:sldMk cId="2523434934" sldId="259"/>
            <ac:spMk id="7" creationId="{C4E7BDD0-52D6-96AB-8BB2-400091B1544A}"/>
          </ac:spMkLst>
        </pc:spChg>
        <pc:picChg chg="add mod">
          <ac:chgData name="Patrik Rudolf" userId="1f4fdc21-7900-4725-8b69-bdc530baa9c3" providerId="ADAL" clId="{5FD5AD4C-556E-441F-BB7E-01CE968ED362}" dt="2022-08-29T13:37:38.471" v="3048" actId="1076"/>
          <ac:picMkLst>
            <pc:docMk/>
            <pc:sldMk cId="2523434934" sldId="259"/>
            <ac:picMk id="5" creationId="{A7E9D957-2A61-C961-3541-CFD472013BED}"/>
          </ac:picMkLst>
        </pc:picChg>
      </pc:sldChg>
      <pc:sldChg chg="addSp delSp modSp add mod modTransition modNotesTx">
        <pc:chgData name="Patrik Rudolf" userId="1f4fdc21-7900-4725-8b69-bdc530baa9c3" providerId="ADAL" clId="{5FD5AD4C-556E-441F-BB7E-01CE968ED362}" dt="2022-08-30T08:38:14.496" v="7334" actId="20577"/>
        <pc:sldMkLst>
          <pc:docMk/>
          <pc:sldMk cId="3559353375" sldId="260"/>
        </pc:sldMkLst>
        <pc:spChg chg="mod">
          <ac:chgData name="Patrik Rudolf" userId="1f4fdc21-7900-4725-8b69-bdc530baa9c3" providerId="ADAL" clId="{5FD5AD4C-556E-441F-BB7E-01CE968ED362}" dt="2022-08-29T13:38:33.742" v="3064" actId="5793"/>
          <ac:spMkLst>
            <pc:docMk/>
            <pc:sldMk cId="3559353375" sldId="260"/>
            <ac:spMk id="2" creationId="{30A16746-8E38-898D-2B6E-9ED41619FFB6}"/>
          </ac:spMkLst>
        </pc:spChg>
        <pc:spChg chg="del mod">
          <ac:chgData name="Patrik Rudolf" userId="1f4fdc21-7900-4725-8b69-bdc530baa9c3" providerId="ADAL" clId="{5FD5AD4C-556E-441F-BB7E-01CE968ED362}" dt="2022-08-29T13:36:47.858" v="3034" actId="478"/>
          <ac:spMkLst>
            <pc:docMk/>
            <pc:sldMk cId="3559353375" sldId="260"/>
            <ac:spMk id="3" creationId="{811D220E-D9FD-9906-BFAC-0D4BE8D0CA83}"/>
          </ac:spMkLst>
        </pc:spChg>
        <pc:spChg chg="add del mod">
          <ac:chgData name="Patrik Rudolf" userId="1f4fdc21-7900-4725-8b69-bdc530baa9c3" providerId="ADAL" clId="{5FD5AD4C-556E-441F-BB7E-01CE968ED362}" dt="2022-08-29T13:36:49.349" v="3035" actId="478"/>
          <ac:spMkLst>
            <pc:docMk/>
            <pc:sldMk cId="3559353375" sldId="260"/>
            <ac:spMk id="5" creationId="{114C245B-AB3A-1503-363C-3E1AD32ECB1D}"/>
          </ac:spMkLst>
        </pc:spChg>
        <pc:picChg chg="add del mod">
          <ac:chgData name="Patrik Rudolf" userId="1f4fdc21-7900-4725-8b69-bdc530baa9c3" providerId="ADAL" clId="{5FD5AD4C-556E-441F-BB7E-01CE968ED362}" dt="2022-08-29T13:36:57.149" v="3037" actId="478"/>
          <ac:picMkLst>
            <pc:docMk/>
            <pc:sldMk cId="3559353375" sldId="260"/>
            <ac:picMk id="7" creationId="{A7C1DDCE-240A-07D4-14C6-0475A90AC8DA}"/>
          </ac:picMkLst>
        </pc:picChg>
        <pc:picChg chg="add mod">
          <ac:chgData name="Patrik Rudolf" userId="1f4fdc21-7900-4725-8b69-bdc530baa9c3" providerId="ADAL" clId="{5FD5AD4C-556E-441F-BB7E-01CE968ED362}" dt="2022-08-29T13:37:18.695" v="3044" actId="1076"/>
          <ac:picMkLst>
            <pc:docMk/>
            <pc:sldMk cId="3559353375" sldId="260"/>
            <ac:picMk id="9" creationId="{B65CB067-BA80-90D1-39B8-994708CD9D6B}"/>
          </ac:picMkLst>
        </pc:picChg>
      </pc:sldChg>
      <pc:sldChg chg="addSp delSp modSp new del mod ord modTransition">
        <pc:chgData name="Patrik Rudolf" userId="1f4fdc21-7900-4725-8b69-bdc530baa9c3" providerId="ADAL" clId="{5FD5AD4C-556E-441F-BB7E-01CE968ED362}" dt="2022-08-28T14:37:16.983" v="1945" actId="2696"/>
        <pc:sldMkLst>
          <pc:docMk/>
          <pc:sldMk cId="965322432" sldId="261"/>
        </pc:sldMkLst>
        <pc:spChg chg="mod">
          <ac:chgData name="Patrik Rudolf" userId="1f4fdc21-7900-4725-8b69-bdc530baa9c3" providerId="ADAL" clId="{5FD5AD4C-556E-441F-BB7E-01CE968ED362}" dt="2022-08-28T14:15:54.830" v="1620" actId="14100"/>
          <ac:spMkLst>
            <pc:docMk/>
            <pc:sldMk cId="965322432" sldId="261"/>
            <ac:spMk id="2" creationId="{8D649B79-8703-2A70-8F62-6FA58E114619}"/>
          </ac:spMkLst>
        </pc:spChg>
        <pc:spChg chg="del">
          <ac:chgData name="Patrik Rudolf" userId="1f4fdc21-7900-4725-8b69-bdc530baa9c3" providerId="ADAL" clId="{5FD5AD4C-556E-441F-BB7E-01CE968ED362}" dt="2022-08-28T14:14:01.934" v="1545" actId="478"/>
          <ac:spMkLst>
            <pc:docMk/>
            <pc:sldMk cId="965322432" sldId="261"/>
            <ac:spMk id="3" creationId="{69A8EDB2-B22C-E32E-8584-7A498B642DD0}"/>
          </ac:spMkLst>
        </pc:spChg>
        <pc:spChg chg="add mod">
          <ac:chgData name="Patrik Rudolf" userId="1f4fdc21-7900-4725-8b69-bdc530baa9c3" providerId="ADAL" clId="{5FD5AD4C-556E-441F-BB7E-01CE968ED362}" dt="2022-08-28T14:26:43.766" v="1743" actId="1076"/>
          <ac:spMkLst>
            <pc:docMk/>
            <pc:sldMk cId="965322432" sldId="261"/>
            <ac:spMk id="4" creationId="{6E78DA15-6047-C8FF-2521-B4845BCD4171}"/>
          </ac:spMkLst>
        </pc:spChg>
        <pc:spChg chg="add del mod">
          <ac:chgData name="Patrik Rudolf" userId="1f4fdc21-7900-4725-8b69-bdc530baa9c3" providerId="ADAL" clId="{5FD5AD4C-556E-441F-BB7E-01CE968ED362}" dt="2022-08-28T14:26:28.748" v="1738" actId="478"/>
          <ac:spMkLst>
            <pc:docMk/>
            <pc:sldMk cId="965322432" sldId="261"/>
            <ac:spMk id="5" creationId="{D7EEDAC1-F6CC-34C0-AAB6-16FEB3CD2584}"/>
          </ac:spMkLst>
        </pc:spChg>
        <pc:spChg chg="add del mod">
          <ac:chgData name="Patrik Rudolf" userId="1f4fdc21-7900-4725-8b69-bdc530baa9c3" providerId="ADAL" clId="{5FD5AD4C-556E-441F-BB7E-01CE968ED362}" dt="2022-08-28T14:26:30.484" v="1739" actId="478"/>
          <ac:spMkLst>
            <pc:docMk/>
            <pc:sldMk cId="965322432" sldId="261"/>
            <ac:spMk id="6" creationId="{2AD56D30-E58C-A367-285D-5EC35216087B}"/>
          </ac:spMkLst>
        </pc:spChg>
        <pc:spChg chg="add del mod">
          <ac:chgData name="Patrik Rudolf" userId="1f4fdc21-7900-4725-8b69-bdc530baa9c3" providerId="ADAL" clId="{5FD5AD4C-556E-441F-BB7E-01CE968ED362}" dt="2022-08-28T14:26:33.849" v="1741" actId="478"/>
          <ac:spMkLst>
            <pc:docMk/>
            <pc:sldMk cId="965322432" sldId="261"/>
            <ac:spMk id="7" creationId="{1D36E920-53C6-55CB-5BBF-920245584F44}"/>
          </ac:spMkLst>
        </pc:spChg>
        <pc:spChg chg="add mod">
          <ac:chgData name="Patrik Rudolf" userId="1f4fdc21-7900-4725-8b69-bdc530baa9c3" providerId="ADAL" clId="{5FD5AD4C-556E-441F-BB7E-01CE968ED362}" dt="2022-08-28T14:34:46.401" v="1937" actId="1076"/>
          <ac:spMkLst>
            <pc:docMk/>
            <pc:sldMk cId="965322432" sldId="261"/>
            <ac:spMk id="8" creationId="{6C593C70-E275-721B-7DB7-148C158DF2BD}"/>
          </ac:spMkLst>
        </pc:spChg>
        <pc:spChg chg="add mod">
          <ac:chgData name="Patrik Rudolf" userId="1f4fdc21-7900-4725-8b69-bdc530baa9c3" providerId="ADAL" clId="{5FD5AD4C-556E-441F-BB7E-01CE968ED362}" dt="2022-08-28T14:34:43.530" v="1936" actId="1076"/>
          <ac:spMkLst>
            <pc:docMk/>
            <pc:sldMk cId="965322432" sldId="261"/>
            <ac:spMk id="9" creationId="{226DE075-C0E4-F5F7-4246-BB46C51E9134}"/>
          </ac:spMkLst>
        </pc:spChg>
        <pc:spChg chg="add mod">
          <ac:chgData name="Patrik Rudolf" userId="1f4fdc21-7900-4725-8b69-bdc530baa9c3" providerId="ADAL" clId="{5FD5AD4C-556E-441F-BB7E-01CE968ED362}" dt="2022-08-28T14:31:20.237" v="1886" actId="1076"/>
          <ac:spMkLst>
            <pc:docMk/>
            <pc:sldMk cId="965322432" sldId="261"/>
            <ac:spMk id="10" creationId="{C5225B5D-1335-6CD2-2DC0-3F30CC68DF62}"/>
          </ac:spMkLst>
        </pc:spChg>
        <pc:spChg chg="add mod">
          <ac:chgData name="Patrik Rudolf" userId="1f4fdc21-7900-4725-8b69-bdc530baa9c3" providerId="ADAL" clId="{5FD5AD4C-556E-441F-BB7E-01CE968ED362}" dt="2022-08-28T14:34:41.848" v="1935" actId="1076"/>
          <ac:spMkLst>
            <pc:docMk/>
            <pc:sldMk cId="965322432" sldId="261"/>
            <ac:spMk id="11" creationId="{EC0079EB-B907-3C3D-8D38-6CECD1C85894}"/>
          </ac:spMkLst>
        </pc:spChg>
        <pc:spChg chg="add mod">
          <ac:chgData name="Patrik Rudolf" userId="1f4fdc21-7900-4725-8b69-bdc530baa9c3" providerId="ADAL" clId="{5FD5AD4C-556E-441F-BB7E-01CE968ED362}" dt="2022-08-28T14:34:53.880" v="1944" actId="20577"/>
          <ac:spMkLst>
            <pc:docMk/>
            <pc:sldMk cId="965322432" sldId="261"/>
            <ac:spMk id="12" creationId="{6C357DD7-F754-7EAE-5C92-9A8E8D957AC7}"/>
          </ac:spMkLst>
        </pc:spChg>
      </pc:sldChg>
      <pc:sldChg chg="modSp mod modTransition">
        <pc:chgData name="Patrik Rudolf" userId="1f4fdc21-7900-4725-8b69-bdc530baa9c3" providerId="ADAL" clId="{5FD5AD4C-556E-441F-BB7E-01CE968ED362}" dt="2022-08-30T05:19:30.596" v="5825" actId="20577"/>
        <pc:sldMkLst>
          <pc:docMk/>
          <pc:sldMk cId="1494768035" sldId="261"/>
        </pc:sldMkLst>
        <pc:spChg chg="mod">
          <ac:chgData name="Patrik Rudolf" userId="1f4fdc21-7900-4725-8b69-bdc530baa9c3" providerId="ADAL" clId="{5FD5AD4C-556E-441F-BB7E-01CE968ED362}" dt="2022-08-29T06:55:17.918" v="2875" actId="1076"/>
          <ac:spMkLst>
            <pc:docMk/>
            <pc:sldMk cId="1494768035" sldId="261"/>
            <ac:spMk id="4" creationId="{6E78DA15-6047-C8FF-2521-B4845BCD4171}"/>
          </ac:spMkLst>
        </pc:spChg>
        <pc:spChg chg="mod">
          <ac:chgData name="Patrik Rudolf" userId="1f4fdc21-7900-4725-8b69-bdc530baa9c3" providerId="ADAL" clId="{5FD5AD4C-556E-441F-BB7E-01CE968ED362}" dt="2022-08-30T05:19:30.596" v="5825" actId="20577"/>
          <ac:spMkLst>
            <pc:docMk/>
            <pc:sldMk cId="1494768035" sldId="261"/>
            <ac:spMk id="12" creationId="{6C357DD7-F754-7EAE-5C92-9A8E8D957AC7}"/>
          </ac:spMkLst>
        </pc:spChg>
      </pc:sldChg>
      <pc:sldChg chg="addSp delSp modSp add mod modTransition modNotesTx">
        <pc:chgData name="Patrik Rudolf" userId="1f4fdc21-7900-4725-8b69-bdc530baa9c3" providerId="ADAL" clId="{5FD5AD4C-556E-441F-BB7E-01CE968ED362}" dt="2022-08-30T08:39:18.183" v="7617" actId="20577"/>
        <pc:sldMkLst>
          <pc:docMk/>
          <pc:sldMk cId="1443064702" sldId="262"/>
        </pc:sldMkLst>
        <pc:spChg chg="mod">
          <ac:chgData name="Patrik Rudolf" userId="1f4fdc21-7900-4725-8b69-bdc530baa9c3" providerId="ADAL" clId="{5FD5AD4C-556E-441F-BB7E-01CE968ED362}" dt="2022-08-29T13:38:37.439" v="3069" actId="5793"/>
          <ac:spMkLst>
            <pc:docMk/>
            <pc:sldMk cId="1443064702" sldId="262"/>
            <ac:spMk id="2" creationId="{30A16746-8E38-898D-2B6E-9ED41619FFB6}"/>
          </ac:spMkLst>
        </pc:spChg>
        <pc:spChg chg="del mod">
          <ac:chgData name="Patrik Rudolf" userId="1f4fdc21-7900-4725-8b69-bdc530baa9c3" providerId="ADAL" clId="{5FD5AD4C-556E-441F-BB7E-01CE968ED362}" dt="2022-08-29T13:48:04.119" v="3090" actId="478"/>
          <ac:spMkLst>
            <pc:docMk/>
            <pc:sldMk cId="1443064702" sldId="262"/>
            <ac:spMk id="3" creationId="{811D220E-D9FD-9906-BFAC-0D4BE8D0CA83}"/>
          </ac:spMkLst>
        </pc:spChg>
        <pc:spChg chg="add del mod">
          <ac:chgData name="Patrik Rudolf" userId="1f4fdc21-7900-4725-8b69-bdc530baa9c3" providerId="ADAL" clId="{5FD5AD4C-556E-441F-BB7E-01CE968ED362}" dt="2022-08-29T13:48:06.895" v="3091" actId="478"/>
          <ac:spMkLst>
            <pc:docMk/>
            <pc:sldMk cId="1443064702" sldId="262"/>
            <ac:spMk id="5" creationId="{5243BA97-5FAF-4C45-A502-754752AC2B78}"/>
          </ac:spMkLst>
        </pc:spChg>
        <pc:picChg chg="add mod">
          <ac:chgData name="Patrik Rudolf" userId="1f4fdc21-7900-4725-8b69-bdc530baa9c3" providerId="ADAL" clId="{5FD5AD4C-556E-441F-BB7E-01CE968ED362}" dt="2022-08-29T13:48:19.128" v="3096" actId="1076"/>
          <ac:picMkLst>
            <pc:docMk/>
            <pc:sldMk cId="1443064702" sldId="262"/>
            <ac:picMk id="7" creationId="{A64072BE-5498-81E8-B2B2-8E9617371095}"/>
          </ac:picMkLst>
        </pc:picChg>
        <pc:picChg chg="add del mod">
          <ac:chgData name="Patrik Rudolf" userId="1f4fdc21-7900-4725-8b69-bdc530baa9c3" providerId="ADAL" clId="{5FD5AD4C-556E-441F-BB7E-01CE968ED362}" dt="2022-08-29T13:48:29.148" v="3098" actId="478"/>
          <ac:picMkLst>
            <pc:docMk/>
            <pc:sldMk cId="1443064702" sldId="262"/>
            <ac:picMk id="9" creationId="{44306AC2-086A-7F59-73A3-3DCC24F9BB29}"/>
          </ac:picMkLst>
        </pc:picChg>
        <pc:picChg chg="add mod modCrop">
          <ac:chgData name="Patrik Rudolf" userId="1f4fdc21-7900-4725-8b69-bdc530baa9c3" providerId="ADAL" clId="{5FD5AD4C-556E-441F-BB7E-01CE968ED362}" dt="2022-08-29T13:53:31.953" v="3158" actId="1076"/>
          <ac:picMkLst>
            <pc:docMk/>
            <pc:sldMk cId="1443064702" sldId="262"/>
            <ac:picMk id="11" creationId="{D1A2D820-FE8E-DCC1-7990-07DF1B8EC775}"/>
          </ac:picMkLst>
        </pc:picChg>
        <pc:picChg chg="add mod modCrop">
          <ac:chgData name="Patrik Rudolf" userId="1f4fdc21-7900-4725-8b69-bdc530baa9c3" providerId="ADAL" clId="{5FD5AD4C-556E-441F-BB7E-01CE968ED362}" dt="2022-08-29T13:53:26.850" v="3156" actId="1076"/>
          <ac:picMkLst>
            <pc:docMk/>
            <pc:sldMk cId="1443064702" sldId="262"/>
            <ac:picMk id="13" creationId="{97756BD2-0347-A329-7F54-AFE96A1EB4EE}"/>
          </ac:picMkLst>
        </pc:picChg>
        <pc:picChg chg="add del mod modCrop">
          <ac:chgData name="Patrik Rudolf" userId="1f4fdc21-7900-4725-8b69-bdc530baa9c3" providerId="ADAL" clId="{5FD5AD4C-556E-441F-BB7E-01CE968ED362}" dt="2022-08-29T13:51:57.278" v="3141" actId="478"/>
          <ac:picMkLst>
            <pc:docMk/>
            <pc:sldMk cId="1443064702" sldId="262"/>
            <ac:picMk id="15" creationId="{EA152B05-39AE-EFE8-432F-614EE4E0DA4D}"/>
          </ac:picMkLst>
        </pc:picChg>
        <pc:picChg chg="add mod">
          <ac:chgData name="Patrik Rudolf" userId="1f4fdc21-7900-4725-8b69-bdc530baa9c3" providerId="ADAL" clId="{5FD5AD4C-556E-441F-BB7E-01CE968ED362}" dt="2022-08-29T13:53:22.217" v="3153" actId="1076"/>
          <ac:picMkLst>
            <pc:docMk/>
            <pc:sldMk cId="1443064702" sldId="262"/>
            <ac:picMk id="17" creationId="{99BF8EDB-BA89-D9FF-4608-4A858FD59F29}"/>
          </ac:picMkLst>
        </pc:picChg>
      </pc:sldChg>
      <pc:sldChg chg="addSp delSp modSp add mod modTransition modNotesTx">
        <pc:chgData name="Patrik Rudolf" userId="1f4fdc21-7900-4725-8b69-bdc530baa9c3" providerId="ADAL" clId="{5FD5AD4C-556E-441F-BB7E-01CE968ED362}" dt="2022-08-30T08:40:16.794" v="7871" actId="5793"/>
        <pc:sldMkLst>
          <pc:docMk/>
          <pc:sldMk cId="3516111815" sldId="263"/>
        </pc:sldMkLst>
        <pc:spChg chg="mod">
          <ac:chgData name="Patrik Rudolf" userId="1f4fdc21-7900-4725-8b69-bdc530baa9c3" providerId="ADAL" clId="{5FD5AD4C-556E-441F-BB7E-01CE968ED362}" dt="2022-08-29T13:38:42.086" v="3074" actId="5793"/>
          <ac:spMkLst>
            <pc:docMk/>
            <pc:sldMk cId="3516111815" sldId="263"/>
            <ac:spMk id="2" creationId="{30A16746-8E38-898D-2B6E-9ED41619FFB6}"/>
          </ac:spMkLst>
        </pc:spChg>
        <pc:spChg chg="del mod">
          <ac:chgData name="Patrik Rudolf" userId="1f4fdc21-7900-4725-8b69-bdc530baa9c3" providerId="ADAL" clId="{5FD5AD4C-556E-441F-BB7E-01CE968ED362}" dt="2022-08-29T13:43:47.857" v="3088" actId="478"/>
          <ac:spMkLst>
            <pc:docMk/>
            <pc:sldMk cId="3516111815" sldId="263"/>
            <ac:spMk id="3" creationId="{811D220E-D9FD-9906-BFAC-0D4BE8D0CA83}"/>
          </ac:spMkLst>
        </pc:spChg>
        <pc:spChg chg="add del mod">
          <ac:chgData name="Patrik Rudolf" userId="1f4fdc21-7900-4725-8b69-bdc530baa9c3" providerId="ADAL" clId="{5FD5AD4C-556E-441F-BB7E-01CE968ED362}" dt="2022-08-29T13:43:51.555" v="3089" actId="478"/>
          <ac:spMkLst>
            <pc:docMk/>
            <pc:sldMk cId="3516111815" sldId="263"/>
            <ac:spMk id="9" creationId="{1131EA88-9361-0323-FB78-A342F704BE7B}"/>
          </ac:spMkLst>
        </pc:spChg>
        <pc:picChg chg="add mod">
          <ac:chgData name="Patrik Rudolf" userId="1f4fdc21-7900-4725-8b69-bdc530baa9c3" providerId="ADAL" clId="{5FD5AD4C-556E-441F-BB7E-01CE968ED362}" dt="2022-08-29T13:43:41.861" v="3086" actId="14100"/>
          <ac:picMkLst>
            <pc:docMk/>
            <pc:sldMk cId="3516111815" sldId="263"/>
            <ac:picMk id="5" creationId="{8C422E58-122D-FE6A-5D19-DE6519EBD688}"/>
          </ac:picMkLst>
        </pc:picChg>
        <pc:picChg chg="add mod">
          <ac:chgData name="Patrik Rudolf" userId="1f4fdc21-7900-4725-8b69-bdc530baa9c3" providerId="ADAL" clId="{5FD5AD4C-556E-441F-BB7E-01CE968ED362}" dt="2022-08-29T13:43:43.861" v="3087" actId="1076"/>
          <ac:picMkLst>
            <pc:docMk/>
            <pc:sldMk cId="3516111815" sldId="263"/>
            <ac:picMk id="7" creationId="{A15E93D0-422E-3EA3-6B0C-D73CEBE0E60C}"/>
          </ac:picMkLst>
        </pc:picChg>
      </pc:sldChg>
      <pc:sldChg chg="delSp modSp new del mod modTransition">
        <pc:chgData name="Patrik Rudolf" userId="1f4fdc21-7900-4725-8b69-bdc530baa9c3" providerId="ADAL" clId="{5FD5AD4C-556E-441F-BB7E-01CE968ED362}" dt="2022-08-28T14:26:15.740" v="1734" actId="47"/>
        <pc:sldMkLst>
          <pc:docMk/>
          <pc:sldMk cId="748713941" sldId="264"/>
        </pc:sldMkLst>
        <pc:spChg chg="del mod">
          <ac:chgData name="Patrik Rudolf" userId="1f4fdc21-7900-4725-8b69-bdc530baa9c3" providerId="ADAL" clId="{5FD5AD4C-556E-441F-BB7E-01CE968ED362}" dt="2022-08-28T14:26:06.133" v="1732" actId="478"/>
          <ac:spMkLst>
            <pc:docMk/>
            <pc:sldMk cId="748713941" sldId="264"/>
            <ac:spMk id="2" creationId="{81142FE4-3EEC-6A7F-866F-845DB798D674}"/>
          </ac:spMkLst>
        </pc:spChg>
        <pc:spChg chg="del mod">
          <ac:chgData name="Patrik Rudolf" userId="1f4fdc21-7900-4725-8b69-bdc530baa9c3" providerId="ADAL" clId="{5FD5AD4C-556E-441F-BB7E-01CE968ED362}" dt="2022-08-28T14:26:04.282" v="1731" actId="478"/>
          <ac:spMkLst>
            <pc:docMk/>
            <pc:sldMk cId="748713941" sldId="264"/>
            <ac:spMk id="3" creationId="{E9849765-C060-5273-A9B7-2E29E1500806}"/>
          </ac:spMkLst>
        </pc:spChg>
      </pc:sldChg>
      <pc:sldChg chg="add del modTransition">
        <pc:chgData name="Patrik Rudolf" userId="1f4fdc21-7900-4725-8b69-bdc530baa9c3" providerId="ADAL" clId="{5FD5AD4C-556E-441F-BB7E-01CE968ED362}" dt="2022-08-28T14:37:16.983" v="1945" actId="2696"/>
        <pc:sldMkLst>
          <pc:docMk/>
          <pc:sldMk cId="29553841" sldId="265"/>
        </pc:sldMkLst>
      </pc:sldChg>
      <pc:sldChg chg="modSp mod modTransition modAnim">
        <pc:chgData name="Patrik Rudolf" userId="1f4fdc21-7900-4725-8b69-bdc530baa9c3" providerId="ADAL" clId="{5FD5AD4C-556E-441F-BB7E-01CE968ED362}" dt="2022-08-29T17:50:44.880" v="3908"/>
        <pc:sldMkLst>
          <pc:docMk/>
          <pc:sldMk cId="3482313797" sldId="265"/>
        </pc:sldMkLst>
        <pc:spChg chg="mod">
          <ac:chgData name="Patrik Rudolf" userId="1f4fdc21-7900-4725-8b69-bdc530baa9c3" providerId="ADAL" clId="{5FD5AD4C-556E-441F-BB7E-01CE968ED362}" dt="2022-08-29T06:54:30.179" v="2870" actId="1076"/>
          <ac:spMkLst>
            <pc:docMk/>
            <pc:sldMk cId="3482313797" sldId="265"/>
            <ac:spMk id="4" creationId="{6E78DA15-6047-C8FF-2521-B4845BCD4171}"/>
          </ac:spMkLst>
        </pc:spChg>
        <pc:spChg chg="mod">
          <ac:chgData name="Patrik Rudolf" userId="1f4fdc21-7900-4725-8b69-bdc530baa9c3" providerId="ADAL" clId="{5FD5AD4C-556E-441F-BB7E-01CE968ED362}" dt="2022-08-29T06:54:49.408" v="2872" actId="1076"/>
          <ac:spMkLst>
            <pc:docMk/>
            <pc:sldMk cId="3482313797" sldId="265"/>
            <ac:spMk id="5" creationId="{D7EEDAC1-F6CC-34C0-AAB6-16FEB3CD2584}"/>
          </ac:spMkLst>
        </pc:spChg>
        <pc:spChg chg="mod">
          <ac:chgData name="Patrik Rudolf" userId="1f4fdc21-7900-4725-8b69-bdc530baa9c3" providerId="ADAL" clId="{5FD5AD4C-556E-441F-BB7E-01CE968ED362}" dt="2022-08-29T06:54:53.982" v="2873" actId="1076"/>
          <ac:spMkLst>
            <pc:docMk/>
            <pc:sldMk cId="3482313797" sldId="265"/>
            <ac:spMk id="6" creationId="{2AD56D30-E58C-A367-285D-5EC35216087B}"/>
          </ac:spMkLst>
        </pc:spChg>
        <pc:spChg chg="mod">
          <ac:chgData name="Patrik Rudolf" userId="1f4fdc21-7900-4725-8b69-bdc530baa9c3" providerId="ADAL" clId="{5FD5AD4C-556E-441F-BB7E-01CE968ED362}" dt="2022-08-29T14:04:32.882" v="3234" actId="20577"/>
          <ac:spMkLst>
            <pc:docMk/>
            <pc:sldMk cId="3482313797" sldId="265"/>
            <ac:spMk id="7" creationId="{1D36E920-53C6-55CB-5BBF-920245584F44}"/>
          </ac:spMkLst>
        </pc:spChg>
      </pc:sldChg>
      <pc:sldChg chg="addSp delSp modSp mod modTransition modNotesTx">
        <pc:chgData name="Patrik Rudolf" userId="1f4fdc21-7900-4725-8b69-bdc530baa9c3" providerId="ADAL" clId="{5FD5AD4C-556E-441F-BB7E-01CE968ED362}" dt="2022-08-29T17:49:53.861" v="3902" actId="20577"/>
        <pc:sldMkLst>
          <pc:docMk/>
          <pc:sldMk cId="961904552" sldId="266"/>
        </pc:sldMkLst>
        <pc:spChg chg="add mod">
          <ac:chgData name="Patrik Rudolf" userId="1f4fdc21-7900-4725-8b69-bdc530baa9c3" providerId="ADAL" clId="{5FD5AD4C-556E-441F-BB7E-01CE968ED362}" dt="2022-08-29T17:48:56.365" v="3745" actId="1076"/>
          <ac:spMkLst>
            <pc:docMk/>
            <pc:sldMk cId="961904552" sldId="266"/>
            <ac:spMk id="3" creationId="{818A400A-1E45-AA57-9727-28519B68A399}"/>
          </ac:spMkLst>
        </pc:spChg>
        <pc:spChg chg="mod">
          <ac:chgData name="Patrik Rudolf" userId="1f4fdc21-7900-4725-8b69-bdc530baa9c3" providerId="ADAL" clId="{5FD5AD4C-556E-441F-BB7E-01CE968ED362}" dt="2022-08-29T13:14:29.070" v="2891" actId="1076"/>
          <ac:spMkLst>
            <pc:docMk/>
            <pc:sldMk cId="961904552" sldId="266"/>
            <ac:spMk id="5" creationId="{D7EEDAC1-F6CC-34C0-AAB6-16FEB3CD2584}"/>
          </ac:spMkLst>
        </pc:spChg>
        <pc:spChg chg="del">
          <ac:chgData name="Patrik Rudolf" userId="1f4fdc21-7900-4725-8b69-bdc530baa9c3" providerId="ADAL" clId="{5FD5AD4C-556E-441F-BB7E-01CE968ED362}" dt="2022-08-29T17:47:35.838" v="3735" actId="478"/>
          <ac:spMkLst>
            <pc:docMk/>
            <pc:sldMk cId="961904552" sldId="266"/>
            <ac:spMk id="7" creationId="{1D36E920-53C6-55CB-5BBF-920245584F44}"/>
          </ac:spMkLst>
        </pc:spChg>
      </pc:sldChg>
      <pc:sldChg chg="delSp modSp add del mod ord">
        <pc:chgData name="Patrik Rudolf" userId="1f4fdc21-7900-4725-8b69-bdc530baa9c3" providerId="ADAL" clId="{5FD5AD4C-556E-441F-BB7E-01CE968ED362}" dt="2022-08-28T14:37:16.983" v="1945" actId="2696"/>
        <pc:sldMkLst>
          <pc:docMk/>
          <pc:sldMk cId="3329501438" sldId="266"/>
        </pc:sldMkLst>
        <pc:spChg chg="del">
          <ac:chgData name="Patrik Rudolf" userId="1f4fdc21-7900-4725-8b69-bdc530baa9c3" providerId="ADAL" clId="{5FD5AD4C-556E-441F-BB7E-01CE968ED362}" dt="2022-08-28T14:31:46.526" v="1890" actId="478"/>
          <ac:spMkLst>
            <pc:docMk/>
            <pc:sldMk cId="3329501438" sldId="266"/>
            <ac:spMk id="4" creationId="{6E78DA15-6047-C8FF-2521-B4845BCD4171}"/>
          </ac:spMkLst>
        </pc:spChg>
        <pc:spChg chg="mod">
          <ac:chgData name="Patrik Rudolf" userId="1f4fdc21-7900-4725-8b69-bdc530baa9c3" providerId="ADAL" clId="{5FD5AD4C-556E-441F-BB7E-01CE968ED362}" dt="2022-08-28T14:32:08.388" v="1894" actId="1076"/>
          <ac:spMkLst>
            <pc:docMk/>
            <pc:sldMk cId="3329501438" sldId="266"/>
            <ac:spMk id="5" creationId="{D7EEDAC1-F6CC-34C0-AAB6-16FEB3CD2584}"/>
          </ac:spMkLst>
        </pc:spChg>
        <pc:spChg chg="del mod">
          <ac:chgData name="Patrik Rudolf" userId="1f4fdc21-7900-4725-8b69-bdc530baa9c3" providerId="ADAL" clId="{5FD5AD4C-556E-441F-BB7E-01CE968ED362}" dt="2022-08-28T14:31:48.585" v="1892" actId="478"/>
          <ac:spMkLst>
            <pc:docMk/>
            <pc:sldMk cId="3329501438" sldId="266"/>
            <ac:spMk id="6" creationId="{2AD56D30-E58C-A367-285D-5EC35216087B}"/>
          </ac:spMkLst>
        </pc:spChg>
        <pc:spChg chg="mod">
          <ac:chgData name="Patrik Rudolf" userId="1f4fdc21-7900-4725-8b69-bdc530baa9c3" providerId="ADAL" clId="{5FD5AD4C-556E-441F-BB7E-01CE968ED362}" dt="2022-08-28T14:32:13.783" v="1896" actId="6549"/>
          <ac:spMkLst>
            <pc:docMk/>
            <pc:sldMk cId="3329501438" sldId="266"/>
            <ac:spMk id="7" creationId="{1D36E920-53C6-55CB-5BBF-920245584F44}"/>
          </ac:spMkLst>
        </pc:spChg>
      </pc:sldChg>
      <pc:sldChg chg="add del ord">
        <pc:chgData name="Patrik Rudolf" userId="1f4fdc21-7900-4725-8b69-bdc530baa9c3" providerId="ADAL" clId="{5FD5AD4C-556E-441F-BB7E-01CE968ED362}" dt="2022-08-28T14:37:16.983" v="1945" actId="2696"/>
        <pc:sldMkLst>
          <pc:docMk/>
          <pc:sldMk cId="1892630957" sldId="267"/>
        </pc:sldMkLst>
      </pc:sldChg>
      <pc:sldChg chg="modSp del mod">
        <pc:chgData name="Patrik Rudolf" userId="1f4fdc21-7900-4725-8b69-bdc530baa9c3" providerId="ADAL" clId="{5FD5AD4C-556E-441F-BB7E-01CE968ED362}" dt="2022-08-29T13:13:54.301" v="2885" actId="47"/>
        <pc:sldMkLst>
          <pc:docMk/>
          <pc:sldMk cId="2325386854" sldId="267"/>
        </pc:sldMkLst>
        <pc:spChg chg="mod">
          <ac:chgData name="Patrik Rudolf" userId="1f4fdc21-7900-4725-8b69-bdc530baa9c3" providerId="ADAL" clId="{5FD5AD4C-556E-441F-BB7E-01CE968ED362}" dt="2022-08-29T06:39:39.473" v="2674" actId="5793"/>
          <ac:spMkLst>
            <pc:docMk/>
            <pc:sldMk cId="2325386854" sldId="267"/>
            <ac:spMk id="7" creationId="{1D36E920-53C6-55CB-5BBF-920245584F44}"/>
          </ac:spMkLst>
        </pc:spChg>
      </pc:sldChg>
      <pc:sldChg chg="modSp del mod">
        <pc:chgData name="Patrik Rudolf" userId="1f4fdc21-7900-4725-8b69-bdc530baa9c3" providerId="ADAL" clId="{5FD5AD4C-556E-441F-BB7E-01CE968ED362}" dt="2022-08-29T13:14:10.661" v="2888" actId="47"/>
        <pc:sldMkLst>
          <pc:docMk/>
          <pc:sldMk cId="842508838" sldId="268"/>
        </pc:sldMkLst>
        <pc:spChg chg="mod">
          <ac:chgData name="Patrik Rudolf" userId="1f4fdc21-7900-4725-8b69-bdc530baa9c3" providerId="ADAL" clId="{5FD5AD4C-556E-441F-BB7E-01CE968ED362}" dt="2022-08-29T06:39:46.424" v="2675"/>
          <ac:spMkLst>
            <pc:docMk/>
            <pc:sldMk cId="842508838" sldId="268"/>
            <ac:spMk id="7" creationId="{1D36E920-53C6-55CB-5BBF-920245584F44}"/>
          </ac:spMkLst>
        </pc:spChg>
      </pc:sldChg>
      <pc:sldChg chg="add del ord">
        <pc:chgData name="Patrik Rudolf" userId="1f4fdc21-7900-4725-8b69-bdc530baa9c3" providerId="ADAL" clId="{5FD5AD4C-556E-441F-BB7E-01CE968ED362}" dt="2022-08-28T14:37:16.983" v="1945" actId="2696"/>
        <pc:sldMkLst>
          <pc:docMk/>
          <pc:sldMk cId="3807332286" sldId="268"/>
        </pc:sldMkLst>
      </pc:sldChg>
      <pc:sldChg chg="delSp modSp add del mod">
        <pc:chgData name="Patrik Rudolf" userId="1f4fdc21-7900-4725-8b69-bdc530baa9c3" providerId="ADAL" clId="{5FD5AD4C-556E-441F-BB7E-01CE968ED362}" dt="2022-08-28T14:37:16.983" v="1945" actId="2696"/>
        <pc:sldMkLst>
          <pc:docMk/>
          <pc:sldMk cId="1316802845" sldId="269"/>
        </pc:sldMkLst>
        <pc:spChg chg="del">
          <ac:chgData name="Patrik Rudolf" userId="1f4fdc21-7900-4725-8b69-bdc530baa9c3" providerId="ADAL" clId="{5FD5AD4C-556E-441F-BB7E-01CE968ED362}" dt="2022-08-28T14:33:20.095" v="1904" actId="478"/>
          <ac:spMkLst>
            <pc:docMk/>
            <pc:sldMk cId="1316802845" sldId="269"/>
            <ac:spMk id="4" creationId="{6E78DA15-6047-C8FF-2521-B4845BCD4171}"/>
          </ac:spMkLst>
        </pc:spChg>
        <pc:spChg chg="del">
          <ac:chgData name="Patrik Rudolf" userId="1f4fdc21-7900-4725-8b69-bdc530baa9c3" providerId="ADAL" clId="{5FD5AD4C-556E-441F-BB7E-01CE968ED362}" dt="2022-08-28T14:33:22.691" v="1905" actId="478"/>
          <ac:spMkLst>
            <pc:docMk/>
            <pc:sldMk cId="1316802845" sldId="269"/>
            <ac:spMk id="5" creationId="{D7EEDAC1-F6CC-34C0-AAB6-16FEB3CD2584}"/>
          </ac:spMkLst>
        </pc:spChg>
        <pc:spChg chg="mod">
          <ac:chgData name="Patrik Rudolf" userId="1f4fdc21-7900-4725-8b69-bdc530baa9c3" providerId="ADAL" clId="{5FD5AD4C-556E-441F-BB7E-01CE968ED362}" dt="2022-08-28T14:34:17.660" v="1931" actId="20577"/>
          <ac:spMkLst>
            <pc:docMk/>
            <pc:sldMk cId="1316802845" sldId="269"/>
            <ac:spMk id="6" creationId="{2AD56D30-E58C-A367-285D-5EC35216087B}"/>
          </ac:spMkLst>
        </pc:spChg>
        <pc:spChg chg="mod">
          <ac:chgData name="Patrik Rudolf" userId="1f4fdc21-7900-4725-8b69-bdc530baa9c3" providerId="ADAL" clId="{5FD5AD4C-556E-441F-BB7E-01CE968ED362}" dt="2022-08-28T14:33:26.102" v="1906" actId="20577"/>
          <ac:spMkLst>
            <pc:docMk/>
            <pc:sldMk cId="1316802845" sldId="269"/>
            <ac:spMk id="7" creationId="{1D36E920-53C6-55CB-5BBF-920245584F44}"/>
          </ac:spMkLst>
        </pc:spChg>
      </pc:sldChg>
      <pc:sldChg chg="addSp delSp modSp add del mod modTransition">
        <pc:chgData name="Patrik Rudolf" userId="1f4fdc21-7900-4725-8b69-bdc530baa9c3" providerId="ADAL" clId="{5FD5AD4C-556E-441F-BB7E-01CE968ED362}" dt="2022-08-29T17:55:06.118" v="4215" actId="14100"/>
        <pc:sldMkLst>
          <pc:docMk/>
          <pc:sldMk cId="2214051388" sldId="269"/>
        </pc:sldMkLst>
        <pc:spChg chg="add mod">
          <ac:chgData name="Patrik Rudolf" userId="1f4fdc21-7900-4725-8b69-bdc530baa9c3" providerId="ADAL" clId="{5FD5AD4C-556E-441F-BB7E-01CE968ED362}" dt="2022-08-29T17:51:57.557" v="3973" actId="1076"/>
          <ac:spMkLst>
            <pc:docMk/>
            <pc:sldMk cId="2214051388" sldId="269"/>
            <ac:spMk id="3" creationId="{8909DAA9-9214-0DE7-176C-EBDD877E61A9}"/>
          </ac:spMkLst>
        </pc:spChg>
        <pc:spChg chg="add mod">
          <ac:chgData name="Patrik Rudolf" userId="1f4fdc21-7900-4725-8b69-bdc530baa9c3" providerId="ADAL" clId="{5FD5AD4C-556E-441F-BB7E-01CE968ED362}" dt="2022-08-29T17:52:40.875" v="4053" actId="20577"/>
          <ac:spMkLst>
            <pc:docMk/>
            <pc:sldMk cId="2214051388" sldId="269"/>
            <ac:spMk id="4" creationId="{7984A94C-7BC7-5C43-A05F-61BF58E54975}"/>
          </ac:spMkLst>
        </pc:spChg>
        <pc:spChg chg="add mod">
          <ac:chgData name="Patrik Rudolf" userId="1f4fdc21-7900-4725-8b69-bdc530baa9c3" providerId="ADAL" clId="{5FD5AD4C-556E-441F-BB7E-01CE968ED362}" dt="2022-08-29T17:53:14.780" v="4110" actId="20577"/>
          <ac:spMkLst>
            <pc:docMk/>
            <pc:sldMk cId="2214051388" sldId="269"/>
            <ac:spMk id="5" creationId="{199239F1-A492-5AE9-EB10-52E60D407B67}"/>
          </ac:spMkLst>
        </pc:spChg>
        <pc:spChg chg="del">
          <ac:chgData name="Patrik Rudolf" userId="1f4fdc21-7900-4725-8b69-bdc530baa9c3" providerId="ADAL" clId="{5FD5AD4C-556E-441F-BB7E-01CE968ED362}" dt="2022-08-29T17:50:14.821" v="3905" actId="478"/>
          <ac:spMkLst>
            <pc:docMk/>
            <pc:sldMk cId="2214051388" sldId="269"/>
            <ac:spMk id="7" creationId="{1D36E920-53C6-55CB-5BBF-920245584F44}"/>
          </ac:spMkLst>
        </pc:spChg>
        <pc:spChg chg="add mod">
          <ac:chgData name="Patrik Rudolf" userId="1f4fdc21-7900-4725-8b69-bdc530baa9c3" providerId="ADAL" clId="{5FD5AD4C-556E-441F-BB7E-01CE968ED362}" dt="2022-08-29T17:55:06.118" v="4215" actId="14100"/>
          <ac:spMkLst>
            <pc:docMk/>
            <pc:sldMk cId="2214051388" sldId="269"/>
            <ac:spMk id="8" creationId="{A71272BB-A71D-E0F9-F6C8-B396C1366CCB}"/>
          </ac:spMkLst>
        </pc:spChg>
        <pc:spChg chg="add mod">
          <ac:chgData name="Patrik Rudolf" userId="1f4fdc21-7900-4725-8b69-bdc530baa9c3" providerId="ADAL" clId="{5FD5AD4C-556E-441F-BB7E-01CE968ED362}" dt="2022-08-29T17:54:43.908" v="4169" actId="1076"/>
          <ac:spMkLst>
            <pc:docMk/>
            <pc:sldMk cId="2214051388" sldId="269"/>
            <ac:spMk id="9" creationId="{35F11808-7A33-83C3-699E-DC8DE6B5B4B3}"/>
          </ac:spMkLst>
        </pc:spChg>
      </pc:sldChg>
      <pc:sldChg chg="addSp delSp modSp new mod modTransition">
        <pc:chgData name="Patrik Rudolf" userId="1f4fdc21-7900-4725-8b69-bdc530baa9c3" providerId="ADAL" clId="{5FD5AD4C-556E-441F-BB7E-01CE968ED362}" dt="2022-08-29T13:29:35.450" v="3004"/>
        <pc:sldMkLst>
          <pc:docMk/>
          <pc:sldMk cId="1282534315" sldId="270"/>
        </pc:sldMkLst>
        <pc:spChg chg="mod">
          <ac:chgData name="Patrik Rudolf" userId="1f4fdc21-7900-4725-8b69-bdc530baa9c3" providerId="ADAL" clId="{5FD5AD4C-556E-441F-BB7E-01CE968ED362}" dt="2022-08-29T06:30:11.827" v="2620" actId="1076"/>
          <ac:spMkLst>
            <pc:docMk/>
            <pc:sldMk cId="1282534315" sldId="270"/>
            <ac:spMk id="2" creationId="{8F0580C1-36E2-FEFA-0BB4-1F6035A74119}"/>
          </ac:spMkLst>
        </pc:spChg>
        <pc:spChg chg="del">
          <ac:chgData name="Patrik Rudolf" userId="1f4fdc21-7900-4725-8b69-bdc530baa9c3" providerId="ADAL" clId="{5FD5AD4C-556E-441F-BB7E-01CE968ED362}" dt="2022-08-28T14:41:55.855" v="2151" actId="478"/>
          <ac:spMkLst>
            <pc:docMk/>
            <pc:sldMk cId="1282534315" sldId="270"/>
            <ac:spMk id="3" creationId="{0B6C84E3-FE9E-92A5-BB3B-FCA5CF294A60}"/>
          </ac:spMkLst>
        </pc:spChg>
        <pc:inkChg chg="add del">
          <ac:chgData name="Patrik Rudolf" userId="1f4fdc21-7900-4725-8b69-bdc530baa9c3" providerId="ADAL" clId="{5FD5AD4C-556E-441F-BB7E-01CE968ED362}" dt="2022-08-28T14:53:20.500" v="2200" actId="9405"/>
          <ac:inkMkLst>
            <pc:docMk/>
            <pc:sldMk cId="1282534315" sldId="270"/>
            <ac:inkMk id="4" creationId="{FC7FFDA6-7066-9689-516B-5786FB24D274}"/>
          </ac:inkMkLst>
        </pc:inkChg>
        <pc:inkChg chg="add del">
          <ac:chgData name="Patrik Rudolf" userId="1f4fdc21-7900-4725-8b69-bdc530baa9c3" providerId="ADAL" clId="{5FD5AD4C-556E-441F-BB7E-01CE968ED362}" dt="2022-08-28T14:53:18.255" v="2199" actId="9405"/>
          <ac:inkMkLst>
            <pc:docMk/>
            <pc:sldMk cId="1282534315" sldId="270"/>
            <ac:inkMk id="5" creationId="{7EAE71C6-2EAA-CD89-0464-D8DA861A02D1}"/>
          </ac:inkMkLst>
        </pc:inkChg>
        <pc:inkChg chg="add del">
          <ac:chgData name="Patrik Rudolf" userId="1f4fdc21-7900-4725-8b69-bdc530baa9c3" providerId="ADAL" clId="{5FD5AD4C-556E-441F-BB7E-01CE968ED362}" dt="2022-08-28T14:53:17.646" v="2198" actId="9405"/>
          <ac:inkMkLst>
            <pc:docMk/>
            <pc:sldMk cId="1282534315" sldId="270"/>
            <ac:inkMk id="6" creationId="{A95101C6-09A2-CAA6-5EFF-BA3809F7C059}"/>
          </ac:inkMkLst>
        </pc:inkChg>
      </pc:sldChg>
      <pc:sldChg chg="addSp delSp modSp add mod modTransition delAnim modAnim">
        <pc:chgData name="Patrik Rudolf" userId="1f4fdc21-7900-4725-8b69-bdc530baa9c3" providerId="ADAL" clId="{5FD5AD4C-556E-441F-BB7E-01CE968ED362}" dt="2022-08-29T17:46:12.234" v="3734" actId="208"/>
        <pc:sldMkLst>
          <pc:docMk/>
          <pc:sldMk cId="3334443116" sldId="271"/>
        </pc:sldMkLst>
        <pc:spChg chg="mod">
          <ac:chgData name="Patrik Rudolf" userId="1f4fdc21-7900-4725-8b69-bdc530baa9c3" providerId="ADAL" clId="{5FD5AD4C-556E-441F-BB7E-01CE968ED362}" dt="2022-08-29T06:30:27.873" v="2621" actId="1076"/>
          <ac:spMkLst>
            <pc:docMk/>
            <pc:sldMk cId="3334443116" sldId="271"/>
            <ac:spMk id="2" creationId="{8F0580C1-36E2-FEFA-0BB4-1F6035A74119}"/>
          </ac:spMkLst>
        </pc:spChg>
        <pc:spChg chg="add mod">
          <ac:chgData name="Patrik Rudolf" userId="1f4fdc21-7900-4725-8b69-bdc530baa9c3" providerId="ADAL" clId="{5FD5AD4C-556E-441F-BB7E-01CE968ED362}" dt="2022-08-29T06:36:42.805" v="2657" actId="1076"/>
          <ac:spMkLst>
            <pc:docMk/>
            <pc:sldMk cId="3334443116" sldId="271"/>
            <ac:spMk id="3" creationId="{CD7E4986-FC64-D514-667A-A320217BA19B}"/>
          </ac:spMkLst>
        </pc:spChg>
        <pc:spChg chg="add mod">
          <ac:chgData name="Patrik Rudolf" userId="1f4fdc21-7900-4725-8b69-bdc530baa9c3" providerId="ADAL" clId="{5FD5AD4C-556E-441F-BB7E-01CE968ED362}" dt="2022-08-29T06:44:32.121" v="2742" actId="14100"/>
          <ac:spMkLst>
            <pc:docMk/>
            <pc:sldMk cId="3334443116" sldId="271"/>
            <ac:spMk id="4" creationId="{02CC0610-56EF-9290-D6E4-D4C63449791E}"/>
          </ac:spMkLst>
        </pc:spChg>
        <pc:spChg chg="add mod">
          <ac:chgData name="Patrik Rudolf" userId="1f4fdc21-7900-4725-8b69-bdc530baa9c3" providerId="ADAL" clId="{5FD5AD4C-556E-441F-BB7E-01CE968ED362}" dt="2022-08-29T17:44:43.458" v="3716" actId="1076"/>
          <ac:spMkLst>
            <pc:docMk/>
            <pc:sldMk cId="3334443116" sldId="271"/>
            <ac:spMk id="5" creationId="{155239F5-F902-F678-EA99-6BF7BBC64F40}"/>
          </ac:spMkLst>
        </pc:spChg>
        <pc:spChg chg="add mod">
          <ac:chgData name="Patrik Rudolf" userId="1f4fdc21-7900-4725-8b69-bdc530baa9c3" providerId="ADAL" clId="{5FD5AD4C-556E-441F-BB7E-01CE968ED362}" dt="2022-08-29T06:33:37.017" v="2626" actId="207"/>
          <ac:spMkLst>
            <pc:docMk/>
            <pc:sldMk cId="3334443116" sldId="271"/>
            <ac:spMk id="6" creationId="{81482CB5-B380-5E97-E9C4-BEFBD6D3AE77}"/>
          </ac:spMkLst>
        </pc:spChg>
        <pc:spChg chg="add mod">
          <ac:chgData name="Patrik Rudolf" userId="1f4fdc21-7900-4725-8b69-bdc530baa9c3" providerId="ADAL" clId="{5FD5AD4C-556E-441F-BB7E-01CE968ED362}" dt="2022-08-28T14:57:19.832" v="2309" actId="1076"/>
          <ac:spMkLst>
            <pc:docMk/>
            <pc:sldMk cId="3334443116" sldId="271"/>
            <ac:spMk id="7" creationId="{F6BCA4FA-A125-DA45-A726-8987E0D2BC58}"/>
          </ac:spMkLst>
        </pc:spChg>
        <pc:spChg chg="add mod">
          <ac:chgData name="Patrik Rudolf" userId="1f4fdc21-7900-4725-8b69-bdc530baa9c3" providerId="ADAL" clId="{5FD5AD4C-556E-441F-BB7E-01CE968ED362}" dt="2022-08-28T14:56:56.567" v="2286" actId="1076"/>
          <ac:spMkLst>
            <pc:docMk/>
            <pc:sldMk cId="3334443116" sldId="271"/>
            <ac:spMk id="8" creationId="{20692D53-BA0E-9BF0-708F-616E89D6AA0B}"/>
          </ac:spMkLst>
        </pc:spChg>
        <pc:spChg chg="add mod">
          <ac:chgData name="Patrik Rudolf" userId="1f4fdc21-7900-4725-8b69-bdc530baa9c3" providerId="ADAL" clId="{5FD5AD4C-556E-441F-BB7E-01CE968ED362}" dt="2022-08-29T06:52:10.116" v="2819" actId="20577"/>
          <ac:spMkLst>
            <pc:docMk/>
            <pc:sldMk cId="3334443116" sldId="271"/>
            <ac:spMk id="9" creationId="{AB411E20-A3A9-B29C-8926-D69143CCF724}"/>
          </ac:spMkLst>
        </pc:spChg>
        <pc:spChg chg="add mod">
          <ac:chgData name="Patrik Rudolf" userId="1f4fdc21-7900-4725-8b69-bdc530baa9c3" providerId="ADAL" clId="{5FD5AD4C-556E-441F-BB7E-01CE968ED362}" dt="2022-08-29T14:00:45.128" v="3188" actId="1076"/>
          <ac:spMkLst>
            <pc:docMk/>
            <pc:sldMk cId="3334443116" sldId="271"/>
            <ac:spMk id="10" creationId="{4CC0BD3F-188D-40CF-BDB1-619D8B492C5F}"/>
          </ac:spMkLst>
        </pc:spChg>
        <pc:spChg chg="add mod">
          <ac:chgData name="Patrik Rudolf" userId="1f4fdc21-7900-4725-8b69-bdc530baa9c3" providerId="ADAL" clId="{5FD5AD4C-556E-441F-BB7E-01CE968ED362}" dt="2022-08-29T06:51:30.682" v="2807" actId="1076"/>
          <ac:spMkLst>
            <pc:docMk/>
            <pc:sldMk cId="3334443116" sldId="271"/>
            <ac:spMk id="11" creationId="{6BCE6CC8-245E-B138-6081-9681ABAD5D7C}"/>
          </ac:spMkLst>
        </pc:spChg>
        <pc:spChg chg="add mod">
          <ac:chgData name="Patrik Rudolf" userId="1f4fdc21-7900-4725-8b69-bdc530baa9c3" providerId="ADAL" clId="{5FD5AD4C-556E-441F-BB7E-01CE968ED362}" dt="2022-08-29T06:34:18.065" v="2629" actId="14100"/>
          <ac:spMkLst>
            <pc:docMk/>
            <pc:sldMk cId="3334443116" sldId="271"/>
            <ac:spMk id="12" creationId="{35B553EB-5DB7-C3C7-3F2A-99AB0AC634BA}"/>
          </ac:spMkLst>
        </pc:spChg>
        <pc:spChg chg="add mod">
          <ac:chgData name="Patrik Rudolf" userId="1f4fdc21-7900-4725-8b69-bdc530baa9c3" providerId="ADAL" clId="{5FD5AD4C-556E-441F-BB7E-01CE968ED362}" dt="2022-08-29T06:34:21.322" v="2631" actId="14100"/>
          <ac:spMkLst>
            <pc:docMk/>
            <pc:sldMk cId="3334443116" sldId="271"/>
            <ac:spMk id="13" creationId="{D4691C07-A522-7CFA-4CEE-E0593C411133}"/>
          </ac:spMkLst>
        </pc:spChg>
        <pc:spChg chg="add mod">
          <ac:chgData name="Patrik Rudolf" userId="1f4fdc21-7900-4725-8b69-bdc530baa9c3" providerId="ADAL" clId="{5FD5AD4C-556E-441F-BB7E-01CE968ED362}" dt="2022-08-28T15:00:38.071" v="2435" actId="20577"/>
          <ac:spMkLst>
            <pc:docMk/>
            <pc:sldMk cId="3334443116" sldId="271"/>
            <ac:spMk id="14" creationId="{177489CE-6BB2-35B5-31FE-D677E65176A6}"/>
          </ac:spMkLst>
        </pc:spChg>
        <pc:spChg chg="add mod">
          <ac:chgData name="Patrik Rudolf" userId="1f4fdc21-7900-4725-8b69-bdc530baa9c3" providerId="ADAL" clId="{5FD5AD4C-556E-441F-BB7E-01CE968ED362}" dt="2022-08-29T06:52:27.064" v="2820" actId="1076"/>
          <ac:spMkLst>
            <pc:docMk/>
            <pc:sldMk cId="3334443116" sldId="271"/>
            <ac:spMk id="15" creationId="{598D1DC3-3301-6478-5707-082B2407342A}"/>
          </ac:spMkLst>
        </pc:spChg>
        <pc:spChg chg="add mod">
          <ac:chgData name="Patrik Rudolf" userId="1f4fdc21-7900-4725-8b69-bdc530baa9c3" providerId="ADAL" clId="{5FD5AD4C-556E-441F-BB7E-01CE968ED362}" dt="2022-08-29T17:46:12.234" v="3734" actId="208"/>
          <ac:spMkLst>
            <pc:docMk/>
            <pc:sldMk cId="3334443116" sldId="271"/>
            <ac:spMk id="16" creationId="{F3D1F3EB-3900-80FF-CF27-AC8CC0852992}"/>
          </ac:spMkLst>
        </pc:spChg>
        <pc:spChg chg="add mod">
          <ac:chgData name="Patrik Rudolf" userId="1f4fdc21-7900-4725-8b69-bdc530baa9c3" providerId="ADAL" clId="{5FD5AD4C-556E-441F-BB7E-01CE968ED362}" dt="2022-08-29T06:36:21.781" v="2642" actId="1076"/>
          <ac:spMkLst>
            <pc:docMk/>
            <pc:sldMk cId="3334443116" sldId="271"/>
            <ac:spMk id="17" creationId="{2F6867DA-70C4-2586-8EFB-8BF63ADBDBC1}"/>
          </ac:spMkLst>
        </pc:spChg>
        <pc:spChg chg="add mod">
          <ac:chgData name="Patrik Rudolf" userId="1f4fdc21-7900-4725-8b69-bdc530baa9c3" providerId="ADAL" clId="{5FD5AD4C-556E-441F-BB7E-01CE968ED362}" dt="2022-08-29T06:35:21.013" v="2638" actId="207"/>
          <ac:spMkLst>
            <pc:docMk/>
            <pc:sldMk cId="3334443116" sldId="271"/>
            <ac:spMk id="18" creationId="{BCBDA7CD-68A1-F058-1B2A-21DCB4104F60}"/>
          </ac:spMkLst>
        </pc:spChg>
        <pc:spChg chg="add mod">
          <ac:chgData name="Patrik Rudolf" userId="1f4fdc21-7900-4725-8b69-bdc530baa9c3" providerId="ADAL" clId="{5FD5AD4C-556E-441F-BB7E-01CE968ED362}" dt="2022-08-29T06:35:00.508" v="2635" actId="208"/>
          <ac:spMkLst>
            <pc:docMk/>
            <pc:sldMk cId="3334443116" sldId="271"/>
            <ac:spMk id="19" creationId="{3F98AE1B-A058-A227-4EE7-E99BCF93D09B}"/>
          </ac:spMkLst>
        </pc:spChg>
        <pc:spChg chg="add mod">
          <ac:chgData name="Patrik Rudolf" userId="1f4fdc21-7900-4725-8b69-bdc530baa9c3" providerId="ADAL" clId="{5FD5AD4C-556E-441F-BB7E-01CE968ED362}" dt="2022-08-29T06:36:20.513" v="2641" actId="1076"/>
          <ac:spMkLst>
            <pc:docMk/>
            <pc:sldMk cId="3334443116" sldId="271"/>
            <ac:spMk id="20" creationId="{C4432121-CB1E-AEB0-ED48-29D0E09BA1DD}"/>
          </ac:spMkLst>
        </pc:spChg>
        <pc:spChg chg="add mod">
          <ac:chgData name="Patrik Rudolf" userId="1f4fdc21-7900-4725-8b69-bdc530baa9c3" providerId="ADAL" clId="{5FD5AD4C-556E-441F-BB7E-01CE968ED362}" dt="2022-08-29T17:45:10.983" v="3726" actId="1076"/>
          <ac:spMkLst>
            <pc:docMk/>
            <pc:sldMk cId="3334443116" sldId="271"/>
            <ac:spMk id="21" creationId="{A210A686-B3CB-85CB-5A20-87FA0DA25748}"/>
          </ac:spMkLst>
        </pc:spChg>
        <pc:spChg chg="add mod">
          <ac:chgData name="Patrik Rudolf" userId="1f4fdc21-7900-4725-8b69-bdc530baa9c3" providerId="ADAL" clId="{5FD5AD4C-556E-441F-BB7E-01CE968ED362}" dt="2022-08-29T06:50:47.119" v="2777" actId="14100"/>
          <ac:spMkLst>
            <pc:docMk/>
            <pc:sldMk cId="3334443116" sldId="271"/>
            <ac:spMk id="22" creationId="{072F52E9-B388-D081-A155-B817A63B9EF1}"/>
          </ac:spMkLst>
        </pc:spChg>
        <pc:spChg chg="add mod">
          <ac:chgData name="Patrik Rudolf" userId="1f4fdc21-7900-4725-8b69-bdc530baa9c3" providerId="ADAL" clId="{5FD5AD4C-556E-441F-BB7E-01CE968ED362}" dt="2022-08-29T17:44:49.062" v="3719" actId="1076"/>
          <ac:spMkLst>
            <pc:docMk/>
            <pc:sldMk cId="3334443116" sldId="271"/>
            <ac:spMk id="23" creationId="{044F0FCD-BD44-41C7-F496-36A941EC893B}"/>
          </ac:spMkLst>
        </pc:spChg>
        <pc:spChg chg="add mod">
          <ac:chgData name="Patrik Rudolf" userId="1f4fdc21-7900-4725-8b69-bdc530baa9c3" providerId="ADAL" clId="{5FD5AD4C-556E-441F-BB7E-01CE968ED362}" dt="2022-08-29T06:51:55.269" v="2814" actId="20577"/>
          <ac:spMkLst>
            <pc:docMk/>
            <pc:sldMk cId="3334443116" sldId="271"/>
            <ac:spMk id="24" creationId="{6446ACC9-841D-AADA-B3EA-5927E79A500B}"/>
          </ac:spMkLst>
        </pc:spChg>
        <pc:spChg chg="add mod">
          <ac:chgData name="Patrik Rudolf" userId="1f4fdc21-7900-4725-8b69-bdc530baa9c3" providerId="ADAL" clId="{5FD5AD4C-556E-441F-BB7E-01CE968ED362}" dt="2022-08-29T06:54:20.326" v="2868" actId="208"/>
          <ac:spMkLst>
            <pc:docMk/>
            <pc:sldMk cId="3334443116" sldId="271"/>
            <ac:spMk id="25" creationId="{D2476B5B-8F4D-6AFF-806A-A7BB14BC5CC5}"/>
          </ac:spMkLst>
        </pc:spChg>
        <pc:spChg chg="add del mod">
          <ac:chgData name="Patrik Rudolf" userId="1f4fdc21-7900-4725-8b69-bdc530baa9c3" providerId="ADAL" clId="{5FD5AD4C-556E-441F-BB7E-01CE968ED362}" dt="2022-08-29T17:44:00.897" v="3700" actId="478"/>
          <ac:spMkLst>
            <pc:docMk/>
            <pc:sldMk cId="3334443116" sldId="271"/>
            <ac:spMk id="26" creationId="{63D38FA4-7E94-BFB9-B5E7-DB91A3AB61FE}"/>
          </ac:spMkLst>
        </pc:spChg>
        <pc:spChg chg="add del mod">
          <ac:chgData name="Patrik Rudolf" userId="1f4fdc21-7900-4725-8b69-bdc530baa9c3" providerId="ADAL" clId="{5FD5AD4C-556E-441F-BB7E-01CE968ED362}" dt="2022-08-29T17:43:58.506" v="3699" actId="478"/>
          <ac:spMkLst>
            <pc:docMk/>
            <pc:sldMk cId="3334443116" sldId="271"/>
            <ac:spMk id="27" creationId="{D037EE78-36EE-7B1A-E3CF-040CFC057838}"/>
          </ac:spMkLst>
        </pc:spChg>
        <pc:spChg chg="add del mod">
          <ac:chgData name="Patrik Rudolf" userId="1f4fdc21-7900-4725-8b69-bdc530baa9c3" providerId="ADAL" clId="{5FD5AD4C-556E-441F-BB7E-01CE968ED362}" dt="2022-08-29T17:44:18.249" v="3706" actId="478"/>
          <ac:spMkLst>
            <pc:docMk/>
            <pc:sldMk cId="3334443116" sldId="271"/>
            <ac:spMk id="28" creationId="{74C94B1F-940D-A484-851D-2892E781FEDA}"/>
          </ac:spMkLst>
        </pc:spChg>
        <pc:spChg chg="add del mod">
          <ac:chgData name="Patrik Rudolf" userId="1f4fdc21-7900-4725-8b69-bdc530baa9c3" providerId="ADAL" clId="{5FD5AD4C-556E-441F-BB7E-01CE968ED362}" dt="2022-08-29T17:45:08.708" v="3725" actId="478"/>
          <ac:spMkLst>
            <pc:docMk/>
            <pc:sldMk cId="3334443116" sldId="271"/>
            <ac:spMk id="29" creationId="{40789556-F48A-5DE4-4863-EAECBEBFD536}"/>
          </ac:spMkLst>
        </pc:spChg>
        <pc:spChg chg="add del mod">
          <ac:chgData name="Patrik Rudolf" userId="1f4fdc21-7900-4725-8b69-bdc530baa9c3" providerId="ADAL" clId="{5FD5AD4C-556E-441F-BB7E-01CE968ED362}" dt="2022-08-29T17:45:17.876" v="3729" actId="478"/>
          <ac:spMkLst>
            <pc:docMk/>
            <pc:sldMk cId="3334443116" sldId="271"/>
            <ac:spMk id="30" creationId="{4846CEFF-8FFA-4044-0FB7-E851216C7885}"/>
          </ac:spMkLst>
        </pc:spChg>
        <pc:spChg chg="add del mod">
          <ac:chgData name="Patrik Rudolf" userId="1f4fdc21-7900-4725-8b69-bdc530baa9c3" providerId="ADAL" clId="{5FD5AD4C-556E-441F-BB7E-01CE968ED362}" dt="2022-08-29T17:44:21.191" v="3708" actId="478"/>
          <ac:spMkLst>
            <pc:docMk/>
            <pc:sldMk cId="3334443116" sldId="271"/>
            <ac:spMk id="31" creationId="{73362CD9-8E21-915B-13F6-40E2A8A42757}"/>
          </ac:spMkLst>
        </pc:spChg>
        <pc:spChg chg="add del mod">
          <ac:chgData name="Patrik Rudolf" userId="1f4fdc21-7900-4725-8b69-bdc530baa9c3" providerId="ADAL" clId="{5FD5AD4C-556E-441F-BB7E-01CE968ED362}" dt="2022-08-29T17:44:41.234" v="3715" actId="478"/>
          <ac:spMkLst>
            <pc:docMk/>
            <pc:sldMk cId="3334443116" sldId="271"/>
            <ac:spMk id="32" creationId="{0431DC7C-FA11-B639-99ED-BEE3988A640F}"/>
          </ac:spMkLst>
        </pc:spChg>
        <pc:spChg chg="add del mod">
          <ac:chgData name="Patrik Rudolf" userId="1f4fdc21-7900-4725-8b69-bdc530baa9c3" providerId="ADAL" clId="{5FD5AD4C-556E-441F-BB7E-01CE968ED362}" dt="2022-08-29T17:44:46.492" v="3718" actId="478"/>
          <ac:spMkLst>
            <pc:docMk/>
            <pc:sldMk cId="3334443116" sldId="271"/>
            <ac:spMk id="33" creationId="{82577ACD-6401-EA0A-F7CA-50A5F0458B1E}"/>
          </ac:spMkLst>
        </pc:spChg>
        <pc:inkChg chg="add del">
          <ac:chgData name="Patrik Rudolf" userId="1f4fdc21-7900-4725-8b69-bdc530baa9c3" providerId="ADAL" clId="{5FD5AD4C-556E-441F-BB7E-01CE968ED362}" dt="2022-08-28T14:49:51.647" v="2194" actId="9405"/>
          <ac:inkMkLst>
            <pc:docMk/>
            <pc:sldMk cId="3334443116" sldId="271"/>
            <ac:inkMk id="3" creationId="{E655B5A2-AE16-7E83-8690-9128153E1E34}"/>
          </ac:inkMkLst>
        </pc:inkChg>
        <pc:inkChg chg="add del">
          <ac:chgData name="Patrik Rudolf" userId="1f4fdc21-7900-4725-8b69-bdc530baa9c3" providerId="ADAL" clId="{5FD5AD4C-556E-441F-BB7E-01CE968ED362}" dt="2022-08-28T14:49:50.844" v="2193" actId="9405"/>
          <ac:inkMkLst>
            <pc:docMk/>
            <pc:sldMk cId="3334443116" sldId="271"/>
            <ac:inkMk id="4" creationId="{556AD393-D194-05CC-B2AC-1AAFDE35BF97}"/>
          </ac:inkMkLst>
        </pc:inkChg>
        <pc:inkChg chg="add del">
          <ac:chgData name="Patrik Rudolf" userId="1f4fdc21-7900-4725-8b69-bdc530baa9c3" providerId="ADAL" clId="{5FD5AD4C-556E-441F-BB7E-01CE968ED362}" dt="2022-08-28T14:49:50.082" v="2192" actId="9405"/>
          <ac:inkMkLst>
            <pc:docMk/>
            <pc:sldMk cId="3334443116" sldId="271"/>
            <ac:inkMk id="5" creationId="{511D4550-45E9-DDE3-7355-2B47E93B0D33}"/>
          </ac:inkMkLst>
        </pc:inkChg>
      </pc:sldChg>
      <pc:sldChg chg="addSp delSp modSp new mod modTransition modNotesTx">
        <pc:chgData name="Patrik Rudolf" userId="1f4fdc21-7900-4725-8b69-bdc530baa9c3" providerId="ADAL" clId="{5FD5AD4C-556E-441F-BB7E-01CE968ED362}" dt="2022-08-30T08:34:54.672" v="6882" actId="5793"/>
        <pc:sldMkLst>
          <pc:docMk/>
          <pc:sldMk cId="4144242800" sldId="272"/>
        </pc:sldMkLst>
        <pc:spChg chg="del mod">
          <ac:chgData name="Patrik Rudolf" userId="1f4fdc21-7900-4725-8b69-bdc530baa9c3" providerId="ADAL" clId="{5FD5AD4C-556E-441F-BB7E-01CE968ED362}" dt="2022-08-29T14:48:18.757" v="3474" actId="478"/>
          <ac:spMkLst>
            <pc:docMk/>
            <pc:sldMk cId="4144242800" sldId="272"/>
            <ac:spMk id="2" creationId="{A71C9CF3-D420-C2A0-08C7-98F64D2D25C0}"/>
          </ac:spMkLst>
        </pc:spChg>
        <pc:spChg chg="add mod">
          <ac:chgData name="Patrik Rudolf" userId="1f4fdc21-7900-4725-8b69-bdc530baa9c3" providerId="ADAL" clId="{5FD5AD4C-556E-441F-BB7E-01CE968ED362}" dt="2022-08-29T19:44:16.977" v="5823" actId="1076"/>
          <ac:spMkLst>
            <pc:docMk/>
            <pc:sldMk cId="4144242800" sldId="272"/>
            <ac:spMk id="3" creationId="{5376C058-9473-AD9D-D4D1-FF60D7BC6A62}"/>
          </ac:spMkLst>
        </pc:spChg>
        <pc:spChg chg="del">
          <ac:chgData name="Patrik Rudolf" userId="1f4fdc21-7900-4725-8b69-bdc530baa9c3" providerId="ADAL" clId="{5FD5AD4C-556E-441F-BB7E-01CE968ED362}" dt="2022-08-28T18:26:51.895" v="2605" actId="931"/>
          <ac:spMkLst>
            <pc:docMk/>
            <pc:sldMk cId="4144242800" sldId="272"/>
            <ac:spMk id="3" creationId="{546D5ED9-4D58-8B92-3B7F-3FEEC882BB46}"/>
          </ac:spMkLst>
        </pc:spChg>
        <pc:picChg chg="add mod modCrop">
          <ac:chgData name="Patrik Rudolf" userId="1f4fdc21-7900-4725-8b69-bdc530baa9c3" providerId="ADAL" clId="{5FD5AD4C-556E-441F-BB7E-01CE968ED362}" dt="2022-08-28T18:27:54.134" v="2616" actId="1076"/>
          <ac:picMkLst>
            <pc:docMk/>
            <pc:sldMk cId="4144242800" sldId="272"/>
            <ac:picMk id="5" creationId="{4F3100A3-0366-51E6-D131-5C71B3312BDA}"/>
          </ac:picMkLst>
        </pc:picChg>
      </pc:sldChg>
      <pc:sldChg chg="addSp delSp modSp add mod modTransition modAnim">
        <pc:chgData name="Patrik Rudolf" userId="1f4fdc21-7900-4725-8b69-bdc530baa9c3" providerId="ADAL" clId="{5FD5AD4C-556E-441F-BB7E-01CE968ED362}" dt="2022-08-29T19:33:20.385" v="5784" actId="14100"/>
        <pc:sldMkLst>
          <pc:docMk/>
          <pc:sldMk cId="1126246342" sldId="273"/>
        </pc:sldMkLst>
        <pc:spChg chg="del">
          <ac:chgData name="Patrik Rudolf" userId="1f4fdc21-7900-4725-8b69-bdc530baa9c3" providerId="ADAL" clId="{5FD5AD4C-556E-441F-BB7E-01CE968ED362}" dt="2022-08-29T06:56:15.637" v="2879" actId="478"/>
          <ac:spMkLst>
            <pc:docMk/>
            <pc:sldMk cId="1126246342" sldId="273"/>
            <ac:spMk id="2" creationId="{8F0580C1-36E2-FEFA-0BB4-1F6035A74119}"/>
          </ac:spMkLst>
        </pc:spChg>
        <pc:spChg chg="del">
          <ac:chgData name="Patrik Rudolf" userId="1f4fdc21-7900-4725-8b69-bdc530baa9c3" providerId="ADAL" clId="{5FD5AD4C-556E-441F-BB7E-01CE968ED362}" dt="2022-08-29T14:02:27.734" v="3221" actId="478"/>
          <ac:spMkLst>
            <pc:docMk/>
            <pc:sldMk cId="1126246342" sldId="273"/>
            <ac:spMk id="3" creationId="{CD7E4986-FC64-D514-667A-A320217BA19B}"/>
          </ac:spMkLst>
        </pc:spChg>
        <pc:spChg chg="del">
          <ac:chgData name="Patrik Rudolf" userId="1f4fdc21-7900-4725-8b69-bdc530baa9c3" providerId="ADAL" clId="{5FD5AD4C-556E-441F-BB7E-01CE968ED362}" dt="2022-08-29T14:01:45.737" v="3205" actId="478"/>
          <ac:spMkLst>
            <pc:docMk/>
            <pc:sldMk cId="1126246342" sldId="273"/>
            <ac:spMk id="5" creationId="{155239F5-F902-F678-EA99-6BF7BBC64F40}"/>
          </ac:spMkLst>
        </pc:spChg>
        <pc:spChg chg="del">
          <ac:chgData name="Patrik Rudolf" userId="1f4fdc21-7900-4725-8b69-bdc530baa9c3" providerId="ADAL" clId="{5FD5AD4C-556E-441F-BB7E-01CE968ED362}" dt="2022-08-29T14:01:36.529" v="3198" actId="478"/>
          <ac:spMkLst>
            <pc:docMk/>
            <pc:sldMk cId="1126246342" sldId="273"/>
            <ac:spMk id="7" creationId="{F6BCA4FA-A125-DA45-A726-8987E0D2BC58}"/>
          </ac:spMkLst>
        </pc:spChg>
        <pc:spChg chg="del">
          <ac:chgData name="Patrik Rudolf" userId="1f4fdc21-7900-4725-8b69-bdc530baa9c3" providerId="ADAL" clId="{5FD5AD4C-556E-441F-BB7E-01CE968ED362}" dt="2022-08-29T14:01:37.704" v="3199" actId="478"/>
          <ac:spMkLst>
            <pc:docMk/>
            <pc:sldMk cId="1126246342" sldId="273"/>
            <ac:spMk id="8" creationId="{20692D53-BA0E-9BF0-708F-616E89D6AA0B}"/>
          </ac:spMkLst>
        </pc:spChg>
        <pc:spChg chg="del">
          <ac:chgData name="Patrik Rudolf" userId="1f4fdc21-7900-4725-8b69-bdc530baa9c3" providerId="ADAL" clId="{5FD5AD4C-556E-441F-BB7E-01CE968ED362}" dt="2022-08-29T14:01:35.440" v="3197" actId="478"/>
          <ac:spMkLst>
            <pc:docMk/>
            <pc:sldMk cId="1126246342" sldId="273"/>
            <ac:spMk id="9" creationId="{AB411E20-A3A9-B29C-8926-D69143CCF724}"/>
          </ac:spMkLst>
        </pc:spChg>
        <pc:spChg chg="del">
          <ac:chgData name="Patrik Rudolf" userId="1f4fdc21-7900-4725-8b69-bdc530baa9c3" providerId="ADAL" clId="{5FD5AD4C-556E-441F-BB7E-01CE968ED362}" dt="2022-08-29T14:01:42.359" v="3202" actId="478"/>
          <ac:spMkLst>
            <pc:docMk/>
            <pc:sldMk cId="1126246342" sldId="273"/>
            <ac:spMk id="11" creationId="{6BCE6CC8-245E-B138-6081-9681ABAD5D7C}"/>
          </ac:spMkLst>
        </pc:spChg>
        <pc:spChg chg="del">
          <ac:chgData name="Patrik Rudolf" userId="1f4fdc21-7900-4725-8b69-bdc530baa9c3" providerId="ADAL" clId="{5FD5AD4C-556E-441F-BB7E-01CE968ED362}" dt="2022-08-29T14:01:43.436" v="3203" actId="478"/>
          <ac:spMkLst>
            <pc:docMk/>
            <pc:sldMk cId="1126246342" sldId="273"/>
            <ac:spMk id="12" creationId="{35B553EB-5DB7-C3C7-3F2A-99AB0AC634BA}"/>
          </ac:spMkLst>
        </pc:spChg>
        <pc:spChg chg="del">
          <ac:chgData name="Patrik Rudolf" userId="1f4fdc21-7900-4725-8b69-bdc530baa9c3" providerId="ADAL" clId="{5FD5AD4C-556E-441F-BB7E-01CE968ED362}" dt="2022-08-29T14:01:39.504" v="3200" actId="478"/>
          <ac:spMkLst>
            <pc:docMk/>
            <pc:sldMk cId="1126246342" sldId="273"/>
            <ac:spMk id="13" creationId="{D4691C07-A522-7CFA-4CEE-E0593C411133}"/>
          </ac:spMkLst>
        </pc:spChg>
        <pc:spChg chg="del">
          <ac:chgData name="Patrik Rudolf" userId="1f4fdc21-7900-4725-8b69-bdc530baa9c3" providerId="ADAL" clId="{5FD5AD4C-556E-441F-BB7E-01CE968ED362}" dt="2022-08-29T14:01:40.575" v="3201" actId="478"/>
          <ac:spMkLst>
            <pc:docMk/>
            <pc:sldMk cId="1126246342" sldId="273"/>
            <ac:spMk id="14" creationId="{177489CE-6BB2-35B5-31FE-D677E65176A6}"/>
          </ac:spMkLst>
        </pc:spChg>
        <pc:spChg chg="mod">
          <ac:chgData name="Patrik Rudolf" userId="1f4fdc21-7900-4725-8b69-bdc530baa9c3" providerId="ADAL" clId="{5FD5AD4C-556E-441F-BB7E-01CE968ED362}" dt="2022-08-29T19:32:27.978" v="5783" actId="208"/>
          <ac:spMkLst>
            <pc:docMk/>
            <pc:sldMk cId="1126246342" sldId="273"/>
            <ac:spMk id="16" creationId="{F3D1F3EB-3900-80FF-CF27-AC8CC0852992}"/>
          </ac:spMkLst>
        </pc:spChg>
        <pc:spChg chg="del">
          <ac:chgData name="Patrik Rudolf" userId="1f4fdc21-7900-4725-8b69-bdc530baa9c3" providerId="ADAL" clId="{5FD5AD4C-556E-441F-BB7E-01CE968ED362}" dt="2022-08-29T14:02:29.047" v="3222" actId="478"/>
          <ac:spMkLst>
            <pc:docMk/>
            <pc:sldMk cId="1126246342" sldId="273"/>
            <ac:spMk id="17" creationId="{2F6867DA-70C4-2586-8EFB-8BF63ADBDBC1}"/>
          </ac:spMkLst>
        </pc:spChg>
        <pc:spChg chg="del">
          <ac:chgData name="Patrik Rudolf" userId="1f4fdc21-7900-4725-8b69-bdc530baa9c3" providerId="ADAL" clId="{5FD5AD4C-556E-441F-BB7E-01CE968ED362}" dt="2022-08-29T14:02:26.388" v="3220" actId="478"/>
          <ac:spMkLst>
            <pc:docMk/>
            <pc:sldMk cId="1126246342" sldId="273"/>
            <ac:spMk id="18" creationId="{BCBDA7CD-68A1-F058-1B2A-21DCB4104F60}"/>
          </ac:spMkLst>
        </pc:spChg>
        <pc:spChg chg="del">
          <ac:chgData name="Patrik Rudolf" userId="1f4fdc21-7900-4725-8b69-bdc530baa9c3" providerId="ADAL" clId="{5FD5AD4C-556E-441F-BB7E-01CE968ED362}" dt="2022-08-29T14:02:24.450" v="3219" actId="478"/>
          <ac:spMkLst>
            <pc:docMk/>
            <pc:sldMk cId="1126246342" sldId="273"/>
            <ac:spMk id="19" creationId="{3F98AE1B-A058-A227-4EE7-E99BCF93D09B}"/>
          </ac:spMkLst>
        </pc:spChg>
        <pc:spChg chg="del">
          <ac:chgData name="Patrik Rudolf" userId="1f4fdc21-7900-4725-8b69-bdc530baa9c3" providerId="ADAL" clId="{5FD5AD4C-556E-441F-BB7E-01CE968ED362}" dt="2022-08-29T14:02:23.253" v="3218" actId="478"/>
          <ac:spMkLst>
            <pc:docMk/>
            <pc:sldMk cId="1126246342" sldId="273"/>
            <ac:spMk id="20" creationId="{C4432121-CB1E-AEB0-ED48-29D0E09BA1DD}"/>
          </ac:spMkLst>
        </pc:spChg>
        <pc:spChg chg="del">
          <ac:chgData name="Patrik Rudolf" userId="1f4fdc21-7900-4725-8b69-bdc530baa9c3" providerId="ADAL" clId="{5FD5AD4C-556E-441F-BB7E-01CE968ED362}" dt="2022-08-29T14:01:47.084" v="3206" actId="478"/>
          <ac:spMkLst>
            <pc:docMk/>
            <pc:sldMk cId="1126246342" sldId="273"/>
            <ac:spMk id="21" creationId="{A210A686-B3CB-85CB-5A20-87FA0DA25748}"/>
          </ac:spMkLst>
        </pc:spChg>
        <pc:spChg chg="del mod">
          <ac:chgData name="Patrik Rudolf" userId="1f4fdc21-7900-4725-8b69-bdc530baa9c3" providerId="ADAL" clId="{5FD5AD4C-556E-441F-BB7E-01CE968ED362}" dt="2022-08-29T14:01:48.156" v="3208" actId="478"/>
          <ac:spMkLst>
            <pc:docMk/>
            <pc:sldMk cId="1126246342" sldId="273"/>
            <ac:spMk id="22" creationId="{072F52E9-B388-D081-A155-B817A63B9EF1}"/>
          </ac:spMkLst>
        </pc:spChg>
        <pc:spChg chg="del">
          <ac:chgData name="Patrik Rudolf" userId="1f4fdc21-7900-4725-8b69-bdc530baa9c3" providerId="ADAL" clId="{5FD5AD4C-556E-441F-BB7E-01CE968ED362}" dt="2022-08-29T14:01:44.417" v="3204" actId="478"/>
          <ac:spMkLst>
            <pc:docMk/>
            <pc:sldMk cId="1126246342" sldId="273"/>
            <ac:spMk id="23" creationId="{044F0FCD-BD44-41C7-F496-36A941EC893B}"/>
          </ac:spMkLst>
        </pc:spChg>
        <pc:spChg chg="del">
          <ac:chgData name="Patrik Rudolf" userId="1f4fdc21-7900-4725-8b69-bdc530baa9c3" providerId="ADAL" clId="{5FD5AD4C-556E-441F-BB7E-01CE968ED362}" dt="2022-08-29T14:01:34.006" v="3196" actId="478"/>
          <ac:spMkLst>
            <pc:docMk/>
            <pc:sldMk cId="1126246342" sldId="273"/>
            <ac:spMk id="24" creationId="{6446ACC9-841D-AADA-B3EA-5927E79A500B}"/>
          </ac:spMkLst>
        </pc:spChg>
        <pc:spChg chg="add del mod">
          <ac:chgData name="Patrik Rudolf" userId="1f4fdc21-7900-4725-8b69-bdc530baa9c3" providerId="ADAL" clId="{5FD5AD4C-556E-441F-BB7E-01CE968ED362}" dt="2022-08-29T06:56:18.513" v="2880" actId="478"/>
          <ac:spMkLst>
            <pc:docMk/>
            <pc:sldMk cId="1126246342" sldId="273"/>
            <ac:spMk id="29" creationId="{73179E0C-EC2D-275E-EDDB-F7A1A1D18FC8}"/>
          </ac:spMkLst>
        </pc:spChg>
        <pc:cxnChg chg="add mod">
          <ac:chgData name="Patrik Rudolf" userId="1f4fdc21-7900-4725-8b69-bdc530baa9c3" providerId="ADAL" clId="{5FD5AD4C-556E-441F-BB7E-01CE968ED362}" dt="2022-08-29T06:56:06.029" v="2878" actId="1582"/>
          <ac:cxnSpMkLst>
            <pc:docMk/>
            <pc:sldMk cId="1126246342" sldId="273"/>
            <ac:cxnSpMk id="27" creationId="{60A1D91E-4DCE-CAAD-72BC-366F8A95C713}"/>
          </ac:cxnSpMkLst>
        </pc:cxnChg>
        <pc:cxnChg chg="add mod">
          <ac:chgData name="Patrik Rudolf" userId="1f4fdc21-7900-4725-8b69-bdc530baa9c3" providerId="ADAL" clId="{5FD5AD4C-556E-441F-BB7E-01CE968ED362}" dt="2022-08-29T06:56:38.016" v="2882" actId="1582"/>
          <ac:cxnSpMkLst>
            <pc:docMk/>
            <pc:sldMk cId="1126246342" sldId="273"/>
            <ac:cxnSpMk id="31" creationId="{1CF3D714-FCAC-7DEA-6551-E72233669501}"/>
          </ac:cxnSpMkLst>
        </pc:cxnChg>
        <pc:cxnChg chg="add mod">
          <ac:chgData name="Patrik Rudolf" userId="1f4fdc21-7900-4725-8b69-bdc530baa9c3" providerId="ADAL" clId="{5FD5AD4C-556E-441F-BB7E-01CE968ED362}" dt="2022-08-29T06:57:16.910" v="2884" actId="1582"/>
          <ac:cxnSpMkLst>
            <pc:docMk/>
            <pc:sldMk cId="1126246342" sldId="273"/>
            <ac:cxnSpMk id="33" creationId="{9A59F34C-AB36-B3CC-9F16-A7CCEC993BBA}"/>
          </ac:cxnSpMkLst>
        </pc:cxnChg>
        <pc:cxnChg chg="add mod">
          <ac:chgData name="Patrik Rudolf" userId="1f4fdc21-7900-4725-8b69-bdc530baa9c3" providerId="ADAL" clId="{5FD5AD4C-556E-441F-BB7E-01CE968ED362}" dt="2022-08-29T19:33:20.385" v="5784" actId="14100"/>
          <ac:cxnSpMkLst>
            <pc:docMk/>
            <pc:sldMk cId="1126246342" sldId="273"/>
            <ac:cxnSpMk id="34" creationId="{36BAA50F-5AB2-D45A-3E2D-BD2BD9B4F3CB}"/>
          </ac:cxnSpMkLst>
        </pc:cxnChg>
        <pc:cxnChg chg="add mod">
          <ac:chgData name="Patrik Rudolf" userId="1f4fdc21-7900-4725-8b69-bdc530baa9c3" providerId="ADAL" clId="{5FD5AD4C-556E-441F-BB7E-01CE968ED362}" dt="2022-08-29T13:58:33.092" v="3167" actId="14100"/>
          <ac:cxnSpMkLst>
            <pc:docMk/>
            <pc:sldMk cId="1126246342" sldId="273"/>
            <ac:cxnSpMk id="37" creationId="{9A5D124A-22BD-5E40-5A7F-86621F83C0E3}"/>
          </ac:cxnSpMkLst>
        </pc:cxnChg>
        <pc:cxnChg chg="add mod">
          <ac:chgData name="Patrik Rudolf" userId="1f4fdc21-7900-4725-8b69-bdc530baa9c3" providerId="ADAL" clId="{5FD5AD4C-556E-441F-BB7E-01CE968ED362}" dt="2022-08-29T14:01:55.343" v="3209" actId="14100"/>
          <ac:cxnSpMkLst>
            <pc:docMk/>
            <pc:sldMk cId="1126246342" sldId="273"/>
            <ac:cxnSpMk id="41" creationId="{4D53B132-4D39-D318-3AC6-59345D1F53E1}"/>
          </ac:cxnSpMkLst>
        </pc:cxnChg>
        <pc:cxnChg chg="add mod">
          <ac:chgData name="Patrik Rudolf" userId="1f4fdc21-7900-4725-8b69-bdc530baa9c3" providerId="ADAL" clId="{5FD5AD4C-556E-441F-BB7E-01CE968ED362}" dt="2022-08-29T13:59:27.321" v="3178" actId="14100"/>
          <ac:cxnSpMkLst>
            <pc:docMk/>
            <pc:sldMk cId="1126246342" sldId="273"/>
            <ac:cxnSpMk id="44" creationId="{1FD56E4C-31F7-4346-4D2B-1B2E0D1B9844}"/>
          </ac:cxnSpMkLst>
        </pc:cxnChg>
        <pc:cxnChg chg="add mod">
          <ac:chgData name="Patrik Rudolf" userId="1f4fdc21-7900-4725-8b69-bdc530baa9c3" providerId="ADAL" clId="{5FD5AD4C-556E-441F-BB7E-01CE968ED362}" dt="2022-08-29T13:59:09.663" v="3177" actId="14100"/>
          <ac:cxnSpMkLst>
            <pc:docMk/>
            <pc:sldMk cId="1126246342" sldId="273"/>
            <ac:cxnSpMk id="45" creationId="{71C3367C-3E6B-6B6F-486E-46FBA7217875}"/>
          </ac:cxnSpMkLst>
        </pc:cxnChg>
        <pc:cxnChg chg="add mod">
          <ac:chgData name="Patrik Rudolf" userId="1f4fdc21-7900-4725-8b69-bdc530baa9c3" providerId="ADAL" clId="{5FD5AD4C-556E-441F-BB7E-01CE968ED362}" dt="2022-08-29T13:59:43.280" v="3181" actId="14100"/>
          <ac:cxnSpMkLst>
            <pc:docMk/>
            <pc:sldMk cId="1126246342" sldId="273"/>
            <ac:cxnSpMk id="50" creationId="{6837315F-EA96-E576-14CE-D2D91A995289}"/>
          </ac:cxnSpMkLst>
        </pc:cxnChg>
        <pc:cxnChg chg="add mod">
          <ac:chgData name="Patrik Rudolf" userId="1f4fdc21-7900-4725-8b69-bdc530baa9c3" providerId="ADAL" clId="{5FD5AD4C-556E-441F-BB7E-01CE968ED362}" dt="2022-08-29T14:02:11.482" v="3214" actId="1076"/>
          <ac:cxnSpMkLst>
            <pc:docMk/>
            <pc:sldMk cId="1126246342" sldId="273"/>
            <ac:cxnSpMk id="55" creationId="{BBC8CFAE-E27E-DB1C-9F00-C040F4F64094}"/>
          </ac:cxnSpMkLst>
        </pc:cxnChg>
        <pc:cxnChg chg="add mod">
          <ac:chgData name="Patrik Rudolf" userId="1f4fdc21-7900-4725-8b69-bdc530baa9c3" providerId="ADAL" clId="{5FD5AD4C-556E-441F-BB7E-01CE968ED362}" dt="2022-08-29T14:02:18.845" v="3217" actId="14100"/>
          <ac:cxnSpMkLst>
            <pc:docMk/>
            <pc:sldMk cId="1126246342" sldId="273"/>
            <ac:cxnSpMk id="57" creationId="{BA11C769-AA08-939B-DA9C-666E5B4821A0}"/>
          </ac:cxnSpMkLst>
        </pc:cxnChg>
        <pc:cxnChg chg="add mod">
          <ac:chgData name="Patrik Rudolf" userId="1f4fdc21-7900-4725-8b69-bdc530baa9c3" providerId="ADAL" clId="{5FD5AD4C-556E-441F-BB7E-01CE968ED362}" dt="2022-08-29T18:18:17.273" v="4730" actId="14100"/>
          <ac:cxnSpMkLst>
            <pc:docMk/>
            <pc:sldMk cId="1126246342" sldId="273"/>
            <ac:cxnSpMk id="59" creationId="{7795586B-78D1-6F82-23A4-813D08495450}"/>
          </ac:cxnSpMkLst>
        </pc:cxnChg>
      </pc:sldChg>
      <pc:sldChg chg="addSp delSp modSp mod modTransition">
        <pc:chgData name="Patrik Rudolf" userId="1f4fdc21-7900-4725-8b69-bdc530baa9c3" providerId="ADAL" clId="{5FD5AD4C-556E-441F-BB7E-01CE968ED362}" dt="2022-08-29T14:04:52.242" v="3236" actId="478"/>
        <pc:sldMkLst>
          <pc:docMk/>
          <pc:sldMk cId="4089565615" sldId="274"/>
        </pc:sldMkLst>
        <pc:spChg chg="del">
          <ac:chgData name="Patrik Rudolf" userId="1f4fdc21-7900-4725-8b69-bdc530baa9c3" providerId="ADAL" clId="{5FD5AD4C-556E-441F-BB7E-01CE968ED362}" dt="2022-08-29T14:04:48.470" v="3235" actId="478"/>
          <ac:spMkLst>
            <pc:docMk/>
            <pc:sldMk cId="4089565615" sldId="274"/>
            <ac:spMk id="7" creationId="{1D36E920-53C6-55CB-5BBF-920245584F44}"/>
          </ac:spMkLst>
        </pc:spChg>
        <pc:spChg chg="add del mod">
          <ac:chgData name="Patrik Rudolf" userId="1f4fdc21-7900-4725-8b69-bdc530baa9c3" providerId="ADAL" clId="{5FD5AD4C-556E-441F-BB7E-01CE968ED362}" dt="2022-08-29T14:04:52.242" v="3236" actId="478"/>
          <ac:spMkLst>
            <pc:docMk/>
            <pc:sldMk cId="4089565615" sldId="274"/>
            <ac:spMk id="8" creationId="{C6C63654-066D-3511-71CA-E6E560180736}"/>
          </ac:spMkLst>
        </pc:spChg>
      </pc:sldChg>
      <pc:sldChg chg="addSp delSp modSp mod modTransition">
        <pc:chgData name="Patrik Rudolf" userId="1f4fdc21-7900-4725-8b69-bdc530baa9c3" providerId="ADAL" clId="{5FD5AD4C-556E-441F-BB7E-01CE968ED362}" dt="2022-08-29T14:04:59.523" v="3238" actId="478"/>
        <pc:sldMkLst>
          <pc:docMk/>
          <pc:sldMk cId="1093954894" sldId="275"/>
        </pc:sldMkLst>
        <pc:spChg chg="del">
          <ac:chgData name="Patrik Rudolf" userId="1f4fdc21-7900-4725-8b69-bdc530baa9c3" providerId="ADAL" clId="{5FD5AD4C-556E-441F-BB7E-01CE968ED362}" dt="2022-08-29T14:04:57.127" v="3237" actId="478"/>
          <ac:spMkLst>
            <pc:docMk/>
            <pc:sldMk cId="1093954894" sldId="275"/>
            <ac:spMk id="7" creationId="{1D36E920-53C6-55CB-5BBF-920245584F44}"/>
          </ac:spMkLst>
        </pc:spChg>
        <pc:spChg chg="add del mod">
          <ac:chgData name="Patrik Rudolf" userId="1f4fdc21-7900-4725-8b69-bdc530baa9c3" providerId="ADAL" clId="{5FD5AD4C-556E-441F-BB7E-01CE968ED362}" dt="2022-08-29T14:04:59.523" v="3238" actId="478"/>
          <ac:spMkLst>
            <pc:docMk/>
            <pc:sldMk cId="1093954894" sldId="275"/>
            <ac:spMk id="8" creationId="{AD7F2096-5F6A-8C2C-F984-461BF643AA8A}"/>
          </ac:spMkLst>
        </pc:spChg>
      </pc:sldChg>
      <pc:sldChg chg="new del">
        <pc:chgData name="Patrik Rudolf" userId="1f4fdc21-7900-4725-8b69-bdc530baa9c3" providerId="ADAL" clId="{5FD5AD4C-556E-441F-BB7E-01CE968ED362}" dt="2022-08-29T13:14:00.175" v="2887" actId="47"/>
        <pc:sldMkLst>
          <pc:docMk/>
          <pc:sldMk cId="1903462622" sldId="275"/>
        </pc:sldMkLst>
      </pc:sldChg>
      <pc:sldChg chg="addSp delSp modSp new mod modTransition">
        <pc:chgData name="Patrik Rudolf" userId="1f4fdc21-7900-4725-8b69-bdc530baa9c3" providerId="ADAL" clId="{5FD5AD4C-556E-441F-BB7E-01CE968ED362}" dt="2022-08-29T14:55:06.196" v="3687" actId="20577"/>
        <pc:sldMkLst>
          <pc:docMk/>
          <pc:sldMk cId="819039852" sldId="276"/>
        </pc:sldMkLst>
        <pc:spChg chg="mod">
          <ac:chgData name="Patrik Rudolf" userId="1f4fdc21-7900-4725-8b69-bdc530baa9c3" providerId="ADAL" clId="{5FD5AD4C-556E-441F-BB7E-01CE968ED362}" dt="2022-08-29T13:30:35.966" v="3025" actId="1076"/>
          <ac:spMkLst>
            <pc:docMk/>
            <pc:sldMk cId="819039852" sldId="276"/>
            <ac:spMk id="2" creationId="{FA82EC0C-EA3B-856C-9C88-DA585B8486FF}"/>
          </ac:spMkLst>
        </pc:spChg>
        <pc:spChg chg="del">
          <ac:chgData name="Patrik Rudolf" userId="1f4fdc21-7900-4725-8b69-bdc530baa9c3" providerId="ADAL" clId="{5FD5AD4C-556E-441F-BB7E-01CE968ED362}" dt="2022-08-29T13:27:53.737" v="2977" actId="478"/>
          <ac:spMkLst>
            <pc:docMk/>
            <pc:sldMk cId="819039852" sldId="276"/>
            <ac:spMk id="3" creationId="{B6211395-2707-764A-22A9-3C0384742205}"/>
          </ac:spMkLst>
        </pc:spChg>
        <pc:spChg chg="add mod">
          <ac:chgData name="Patrik Rudolf" userId="1f4fdc21-7900-4725-8b69-bdc530baa9c3" providerId="ADAL" clId="{5FD5AD4C-556E-441F-BB7E-01CE968ED362}" dt="2022-08-29T14:55:06.196" v="3687" actId="20577"/>
          <ac:spMkLst>
            <pc:docMk/>
            <pc:sldMk cId="819039852" sldId="276"/>
            <ac:spMk id="4" creationId="{D0820831-D432-4B5E-308D-4B8C050DCA32}"/>
          </ac:spMkLst>
        </pc:spChg>
      </pc:sldChg>
      <pc:sldChg chg="addSp delSp modSp new mod ord modAnim modNotesTx">
        <pc:chgData name="Patrik Rudolf" userId="1f4fdc21-7900-4725-8b69-bdc530baa9c3" providerId="ADAL" clId="{5FD5AD4C-556E-441F-BB7E-01CE968ED362}" dt="2022-08-30T08:17:13.284" v="6153" actId="20577"/>
        <pc:sldMkLst>
          <pc:docMk/>
          <pc:sldMk cId="1653517257" sldId="277"/>
        </pc:sldMkLst>
        <pc:spChg chg="mod">
          <ac:chgData name="Patrik Rudolf" userId="1f4fdc21-7900-4725-8b69-bdc530baa9c3" providerId="ADAL" clId="{5FD5AD4C-556E-441F-BB7E-01CE968ED362}" dt="2022-08-29T19:26:56.699" v="5711" actId="20577"/>
          <ac:spMkLst>
            <pc:docMk/>
            <pc:sldMk cId="1653517257" sldId="277"/>
            <ac:spMk id="2" creationId="{1CDD35E2-1698-8066-0660-45DEEEEC262B}"/>
          </ac:spMkLst>
        </pc:spChg>
        <pc:spChg chg="del">
          <ac:chgData name="Patrik Rudolf" userId="1f4fdc21-7900-4725-8b69-bdc530baa9c3" providerId="ADAL" clId="{5FD5AD4C-556E-441F-BB7E-01CE968ED362}" dt="2022-08-29T14:08:34.334" v="3281" actId="478"/>
          <ac:spMkLst>
            <pc:docMk/>
            <pc:sldMk cId="1653517257" sldId="277"/>
            <ac:spMk id="3" creationId="{ECC85299-188B-127F-C4A4-62E33A7B63E2}"/>
          </ac:spMkLst>
        </pc:spChg>
        <pc:spChg chg="add mod">
          <ac:chgData name="Patrik Rudolf" userId="1f4fdc21-7900-4725-8b69-bdc530baa9c3" providerId="ADAL" clId="{5FD5AD4C-556E-441F-BB7E-01CE968ED362}" dt="2022-08-29T19:28:34.513" v="5712" actId="1076"/>
          <ac:spMkLst>
            <pc:docMk/>
            <pc:sldMk cId="1653517257" sldId="277"/>
            <ac:spMk id="4" creationId="{B9407A60-12DE-20B3-63E3-FBA2D06D2A0E}"/>
          </ac:spMkLst>
        </pc:spChg>
        <pc:spChg chg="add mod">
          <ac:chgData name="Patrik Rudolf" userId="1f4fdc21-7900-4725-8b69-bdc530baa9c3" providerId="ADAL" clId="{5FD5AD4C-556E-441F-BB7E-01CE968ED362}" dt="2022-08-29T19:25:43.016" v="5641" actId="20577"/>
          <ac:spMkLst>
            <pc:docMk/>
            <pc:sldMk cId="1653517257" sldId="277"/>
            <ac:spMk id="10" creationId="{5091CD60-F6C9-C807-8834-24A541E0740C}"/>
          </ac:spMkLst>
        </pc:spChg>
        <pc:spChg chg="add mod">
          <ac:chgData name="Patrik Rudolf" userId="1f4fdc21-7900-4725-8b69-bdc530baa9c3" providerId="ADAL" clId="{5FD5AD4C-556E-441F-BB7E-01CE968ED362}" dt="2022-08-29T19:25:05.091" v="5631" actId="207"/>
          <ac:spMkLst>
            <pc:docMk/>
            <pc:sldMk cId="1653517257" sldId="277"/>
            <ac:spMk id="13" creationId="{4202AFB3-6952-DF59-D68A-3CDC771690D0}"/>
          </ac:spMkLst>
        </pc:spChg>
        <pc:spChg chg="add mod">
          <ac:chgData name="Patrik Rudolf" userId="1f4fdc21-7900-4725-8b69-bdc530baa9c3" providerId="ADAL" clId="{5FD5AD4C-556E-441F-BB7E-01CE968ED362}" dt="2022-08-29T19:31:07.203" v="5761" actId="207"/>
          <ac:spMkLst>
            <pc:docMk/>
            <pc:sldMk cId="1653517257" sldId="277"/>
            <ac:spMk id="17" creationId="{31DDED95-365B-C7F0-C2DF-F52AE25A2401}"/>
          </ac:spMkLst>
        </pc:spChg>
        <pc:spChg chg="add mod">
          <ac:chgData name="Patrik Rudolf" userId="1f4fdc21-7900-4725-8b69-bdc530baa9c3" providerId="ADAL" clId="{5FD5AD4C-556E-441F-BB7E-01CE968ED362}" dt="2022-08-29T19:30:28.216" v="5760" actId="20577"/>
          <ac:spMkLst>
            <pc:docMk/>
            <pc:sldMk cId="1653517257" sldId="277"/>
            <ac:spMk id="27" creationId="{2050D5FF-7433-6C8B-F4EF-44CFE13690FC}"/>
          </ac:spMkLst>
        </pc:spChg>
        <pc:cxnChg chg="add del mod">
          <ac:chgData name="Patrik Rudolf" userId="1f4fdc21-7900-4725-8b69-bdc530baa9c3" providerId="ADAL" clId="{5FD5AD4C-556E-441F-BB7E-01CE968ED362}" dt="2022-08-29T14:11:03.738" v="3360" actId="478"/>
          <ac:cxnSpMkLst>
            <pc:docMk/>
            <pc:sldMk cId="1653517257" sldId="277"/>
            <ac:cxnSpMk id="6" creationId="{7081F1D5-147B-B4DB-6212-B362D5FD9E82}"/>
          </ac:cxnSpMkLst>
        </pc:cxnChg>
        <pc:cxnChg chg="add mod">
          <ac:chgData name="Patrik Rudolf" userId="1f4fdc21-7900-4725-8b69-bdc530baa9c3" providerId="ADAL" clId="{5FD5AD4C-556E-441F-BB7E-01CE968ED362}" dt="2022-08-29T19:28:35.783" v="5713" actId="1076"/>
          <ac:cxnSpMkLst>
            <pc:docMk/>
            <pc:sldMk cId="1653517257" sldId="277"/>
            <ac:cxnSpMk id="7" creationId="{3EE8940F-24FC-3BFD-376A-D16F1AE4F7DB}"/>
          </ac:cxnSpMkLst>
        </pc:cxnChg>
        <pc:cxnChg chg="add mod">
          <ac:chgData name="Patrik Rudolf" userId="1f4fdc21-7900-4725-8b69-bdc530baa9c3" providerId="ADAL" clId="{5FD5AD4C-556E-441F-BB7E-01CE968ED362}" dt="2022-08-29T19:25:13.435" v="5632" actId="1076"/>
          <ac:cxnSpMkLst>
            <pc:docMk/>
            <pc:sldMk cId="1653517257" sldId="277"/>
            <ac:cxnSpMk id="12" creationId="{096ECB91-5059-16BF-1183-1ABD0E0B7D41}"/>
          </ac:cxnSpMkLst>
        </pc:cxnChg>
        <pc:cxnChg chg="add del mod">
          <ac:chgData name="Patrik Rudolf" userId="1f4fdc21-7900-4725-8b69-bdc530baa9c3" providerId="ADAL" clId="{5FD5AD4C-556E-441F-BB7E-01CE968ED362}" dt="2022-08-29T19:29:04.745" v="5720" actId="478"/>
          <ac:cxnSpMkLst>
            <pc:docMk/>
            <pc:sldMk cId="1653517257" sldId="277"/>
            <ac:cxnSpMk id="14" creationId="{91BCCD77-CC31-53F9-FEBA-4ECDAD8DEF54}"/>
          </ac:cxnSpMkLst>
        </pc:cxnChg>
        <pc:cxnChg chg="add del mod">
          <ac:chgData name="Patrik Rudolf" userId="1f4fdc21-7900-4725-8b69-bdc530baa9c3" providerId="ADAL" clId="{5FD5AD4C-556E-441F-BB7E-01CE968ED362}" dt="2022-08-29T19:29:13.659" v="5724" actId="478"/>
          <ac:cxnSpMkLst>
            <pc:docMk/>
            <pc:sldMk cId="1653517257" sldId="277"/>
            <ac:cxnSpMk id="18" creationId="{CCB46EC3-80D8-8BEC-B64B-347CCC54E523}"/>
          </ac:cxnSpMkLst>
        </pc:cxnChg>
        <pc:cxnChg chg="add mod">
          <ac:chgData name="Patrik Rudolf" userId="1f4fdc21-7900-4725-8b69-bdc530baa9c3" providerId="ADAL" clId="{5FD5AD4C-556E-441F-BB7E-01CE968ED362}" dt="2022-08-29T19:29:08.371" v="5721" actId="1076"/>
          <ac:cxnSpMkLst>
            <pc:docMk/>
            <pc:sldMk cId="1653517257" sldId="277"/>
            <ac:cxnSpMk id="22" creationId="{D6F006BD-A822-B7C4-03FB-A1340C3D873E}"/>
          </ac:cxnSpMkLst>
        </pc:cxnChg>
        <pc:cxnChg chg="add mod">
          <ac:chgData name="Patrik Rudolf" userId="1f4fdc21-7900-4725-8b69-bdc530baa9c3" providerId="ADAL" clId="{5FD5AD4C-556E-441F-BB7E-01CE968ED362}" dt="2022-08-29T19:29:19.923" v="5726" actId="1076"/>
          <ac:cxnSpMkLst>
            <pc:docMk/>
            <pc:sldMk cId="1653517257" sldId="277"/>
            <ac:cxnSpMk id="23" creationId="{53146076-A528-647F-F58D-DDD492229A13}"/>
          </ac:cxnSpMkLst>
        </pc:cxnChg>
        <pc:cxnChg chg="add mod">
          <ac:chgData name="Patrik Rudolf" userId="1f4fdc21-7900-4725-8b69-bdc530baa9c3" providerId="ADAL" clId="{5FD5AD4C-556E-441F-BB7E-01CE968ED362}" dt="2022-08-29T19:30:19.853" v="5735" actId="14100"/>
          <ac:cxnSpMkLst>
            <pc:docMk/>
            <pc:sldMk cId="1653517257" sldId="277"/>
            <ac:cxnSpMk id="24" creationId="{FA4F775E-9321-0328-4316-53E22B884112}"/>
          </ac:cxnSpMkLst>
        </pc:cxnChg>
      </pc:sldChg>
      <pc:sldChg chg="addSp delSp modSp new mod ord modAnim modNotesTx">
        <pc:chgData name="Patrik Rudolf" userId="1f4fdc21-7900-4725-8b69-bdc530baa9c3" providerId="ADAL" clId="{5FD5AD4C-556E-441F-BB7E-01CE968ED362}" dt="2022-08-30T05:56:35.061" v="5826"/>
        <pc:sldMkLst>
          <pc:docMk/>
          <pc:sldMk cId="3904802079" sldId="278"/>
        </pc:sldMkLst>
        <pc:spChg chg="mod">
          <ac:chgData name="Patrik Rudolf" userId="1f4fdc21-7900-4725-8b69-bdc530baa9c3" providerId="ADAL" clId="{5FD5AD4C-556E-441F-BB7E-01CE968ED362}" dt="2022-08-29T14:46:21.646" v="3439" actId="20577"/>
          <ac:spMkLst>
            <pc:docMk/>
            <pc:sldMk cId="3904802079" sldId="278"/>
            <ac:spMk id="2" creationId="{35B8D22B-AA71-2DF7-F0EF-55D5543CBCA4}"/>
          </ac:spMkLst>
        </pc:spChg>
        <pc:spChg chg="del">
          <ac:chgData name="Patrik Rudolf" userId="1f4fdc21-7900-4725-8b69-bdc530baa9c3" providerId="ADAL" clId="{5FD5AD4C-556E-441F-BB7E-01CE968ED362}" dt="2022-08-29T14:46:28.312" v="3440" actId="478"/>
          <ac:spMkLst>
            <pc:docMk/>
            <pc:sldMk cId="3904802079" sldId="278"/>
            <ac:spMk id="3" creationId="{1D538471-7173-B299-4974-45DD9719802C}"/>
          </ac:spMkLst>
        </pc:spChg>
        <pc:spChg chg="add mod">
          <ac:chgData name="Patrik Rudolf" userId="1f4fdc21-7900-4725-8b69-bdc530baa9c3" providerId="ADAL" clId="{5FD5AD4C-556E-441F-BB7E-01CE968ED362}" dt="2022-08-29T14:48:12.210" v="3473" actId="1076"/>
          <ac:spMkLst>
            <pc:docMk/>
            <pc:sldMk cId="3904802079" sldId="278"/>
            <ac:spMk id="4" creationId="{C73C7EE4-A7FD-639E-2034-05BDE975D91E}"/>
          </ac:spMkLst>
        </pc:spChg>
        <pc:picChg chg="add del mod">
          <ac:chgData name="Patrik Rudolf" userId="1f4fdc21-7900-4725-8b69-bdc530baa9c3" providerId="ADAL" clId="{5FD5AD4C-556E-441F-BB7E-01CE968ED362}" dt="2022-08-29T18:00:19.207" v="4222" actId="478"/>
          <ac:picMkLst>
            <pc:docMk/>
            <pc:sldMk cId="3904802079" sldId="278"/>
            <ac:picMk id="6" creationId="{9B57D79F-5F64-9545-2449-BA6ED32409CE}"/>
          </ac:picMkLst>
        </pc:picChg>
      </pc:sldChg>
      <pc:sldChg chg="addSp delSp modSp new mod delAnim modAnim modNotesTx">
        <pc:chgData name="Patrik Rudolf" userId="1f4fdc21-7900-4725-8b69-bdc530baa9c3" providerId="ADAL" clId="{5FD5AD4C-556E-441F-BB7E-01CE968ED362}" dt="2022-08-30T08:40:33.240" v="7918" actId="20577"/>
        <pc:sldMkLst>
          <pc:docMk/>
          <pc:sldMk cId="2738369704" sldId="279"/>
        </pc:sldMkLst>
        <pc:spChg chg="mod">
          <ac:chgData name="Patrik Rudolf" userId="1f4fdc21-7900-4725-8b69-bdc530baa9c3" providerId="ADAL" clId="{5FD5AD4C-556E-441F-BB7E-01CE968ED362}" dt="2022-08-29T14:49:06.633" v="3499" actId="20577"/>
          <ac:spMkLst>
            <pc:docMk/>
            <pc:sldMk cId="2738369704" sldId="279"/>
            <ac:spMk id="2" creationId="{6CD2C5A1-75AD-05A1-7AD0-F7195FF37BFB}"/>
          </ac:spMkLst>
        </pc:spChg>
        <pc:spChg chg="del mod">
          <ac:chgData name="Patrik Rudolf" userId="1f4fdc21-7900-4725-8b69-bdc530baa9c3" providerId="ADAL" clId="{5FD5AD4C-556E-441F-BB7E-01CE968ED362}" dt="2022-08-29T18:26:46.850" v="4864" actId="478"/>
          <ac:spMkLst>
            <pc:docMk/>
            <pc:sldMk cId="2738369704" sldId="279"/>
            <ac:spMk id="3" creationId="{C91D8208-4C2D-BCFA-A5CF-CF8787BC4D51}"/>
          </ac:spMkLst>
        </pc:spChg>
        <pc:spChg chg="add mod">
          <ac:chgData name="Patrik Rudolf" userId="1f4fdc21-7900-4725-8b69-bdc530baa9c3" providerId="ADAL" clId="{5FD5AD4C-556E-441F-BB7E-01CE968ED362}" dt="2022-08-29T18:26:48.181" v="4865" actId="1076"/>
          <ac:spMkLst>
            <pc:docMk/>
            <pc:sldMk cId="2738369704" sldId="279"/>
            <ac:spMk id="4" creationId="{135E6F45-FB43-A929-14D3-B43F7162658E}"/>
          </ac:spMkLst>
        </pc:spChg>
        <pc:spChg chg="add del mod">
          <ac:chgData name="Patrik Rudolf" userId="1f4fdc21-7900-4725-8b69-bdc530baa9c3" providerId="ADAL" clId="{5FD5AD4C-556E-441F-BB7E-01CE968ED362}" dt="2022-08-29T18:27:54.638" v="4880" actId="478"/>
          <ac:spMkLst>
            <pc:docMk/>
            <pc:sldMk cId="2738369704" sldId="279"/>
            <ac:spMk id="9" creationId="{7E4BFD6E-EFA2-4360-7E8E-107EFD4A5ABF}"/>
          </ac:spMkLst>
        </pc:spChg>
        <pc:spChg chg="add del mod">
          <ac:chgData name="Patrik Rudolf" userId="1f4fdc21-7900-4725-8b69-bdc530baa9c3" providerId="ADAL" clId="{5FD5AD4C-556E-441F-BB7E-01CE968ED362}" dt="2022-08-29T18:39:09.840" v="5571" actId="478"/>
          <ac:spMkLst>
            <pc:docMk/>
            <pc:sldMk cId="2738369704" sldId="279"/>
            <ac:spMk id="10" creationId="{EDEBF1ED-7891-F75F-72BF-B21007185242}"/>
          </ac:spMkLst>
        </pc:spChg>
        <pc:spChg chg="add mod">
          <ac:chgData name="Patrik Rudolf" userId="1f4fdc21-7900-4725-8b69-bdc530baa9c3" providerId="ADAL" clId="{5FD5AD4C-556E-441F-BB7E-01CE968ED362}" dt="2022-08-29T18:32:13.370" v="5464" actId="20577"/>
          <ac:spMkLst>
            <pc:docMk/>
            <pc:sldMk cId="2738369704" sldId="279"/>
            <ac:spMk id="13" creationId="{F449FC92-1462-09A1-931A-0A80FD4D7353}"/>
          </ac:spMkLst>
        </pc:spChg>
        <pc:spChg chg="add mod">
          <ac:chgData name="Patrik Rudolf" userId="1f4fdc21-7900-4725-8b69-bdc530baa9c3" providerId="ADAL" clId="{5FD5AD4C-556E-441F-BB7E-01CE968ED362}" dt="2022-08-29T18:36:01.440" v="5533" actId="1076"/>
          <ac:spMkLst>
            <pc:docMk/>
            <pc:sldMk cId="2738369704" sldId="279"/>
            <ac:spMk id="14" creationId="{29B92B09-D182-E6D3-7AE9-B7B4AA5A48DD}"/>
          </ac:spMkLst>
        </pc:spChg>
        <pc:spChg chg="add mod">
          <ac:chgData name="Patrik Rudolf" userId="1f4fdc21-7900-4725-8b69-bdc530baa9c3" providerId="ADAL" clId="{5FD5AD4C-556E-441F-BB7E-01CE968ED362}" dt="2022-08-29T18:36:04.092" v="5534" actId="1076"/>
          <ac:spMkLst>
            <pc:docMk/>
            <pc:sldMk cId="2738369704" sldId="279"/>
            <ac:spMk id="15" creationId="{1EC8BF3A-24E8-874C-698C-A60B17A8F8B5}"/>
          </ac:spMkLst>
        </pc:spChg>
        <pc:spChg chg="add mod">
          <ac:chgData name="Patrik Rudolf" userId="1f4fdc21-7900-4725-8b69-bdc530baa9c3" providerId="ADAL" clId="{5FD5AD4C-556E-441F-BB7E-01CE968ED362}" dt="2022-08-29T18:36:29.446" v="5555" actId="1076"/>
          <ac:spMkLst>
            <pc:docMk/>
            <pc:sldMk cId="2738369704" sldId="279"/>
            <ac:spMk id="16" creationId="{1EDF73A0-F4A2-9F4E-7CDB-7966A73C0F5E}"/>
          </ac:spMkLst>
        </pc:spChg>
        <pc:spChg chg="add mod">
          <ac:chgData name="Patrik Rudolf" userId="1f4fdc21-7900-4725-8b69-bdc530baa9c3" providerId="ADAL" clId="{5FD5AD4C-556E-441F-BB7E-01CE968ED362}" dt="2022-08-29T18:36:31.447" v="5556" actId="1076"/>
          <ac:spMkLst>
            <pc:docMk/>
            <pc:sldMk cId="2738369704" sldId="279"/>
            <ac:spMk id="17" creationId="{E95FA5E7-8977-CF7B-5958-DC6C1F58B70F}"/>
          </ac:spMkLst>
        </pc:spChg>
        <pc:spChg chg="add mod">
          <ac:chgData name="Patrik Rudolf" userId="1f4fdc21-7900-4725-8b69-bdc530baa9c3" providerId="ADAL" clId="{5FD5AD4C-556E-441F-BB7E-01CE968ED362}" dt="2022-08-29T18:36:38.513" v="5558" actId="1076"/>
          <ac:spMkLst>
            <pc:docMk/>
            <pc:sldMk cId="2738369704" sldId="279"/>
            <ac:spMk id="18" creationId="{56CBD783-DE43-B2C0-4FD6-3BB78FF1381B}"/>
          </ac:spMkLst>
        </pc:spChg>
        <pc:spChg chg="add mod">
          <ac:chgData name="Patrik Rudolf" userId="1f4fdc21-7900-4725-8b69-bdc530baa9c3" providerId="ADAL" clId="{5FD5AD4C-556E-441F-BB7E-01CE968ED362}" dt="2022-08-29T18:36:33.960" v="5557" actId="1076"/>
          <ac:spMkLst>
            <pc:docMk/>
            <pc:sldMk cId="2738369704" sldId="279"/>
            <ac:spMk id="19" creationId="{54025323-E543-D308-46FE-E9E816667DFE}"/>
          </ac:spMkLst>
        </pc:spChg>
        <pc:picChg chg="add del mod">
          <ac:chgData name="Patrik Rudolf" userId="1f4fdc21-7900-4725-8b69-bdc530baa9c3" providerId="ADAL" clId="{5FD5AD4C-556E-441F-BB7E-01CE968ED362}" dt="2022-08-29T18:25:02.387" v="4758" actId="931"/>
          <ac:picMkLst>
            <pc:docMk/>
            <pc:sldMk cId="2738369704" sldId="279"/>
            <ac:picMk id="6" creationId="{BEB7C183-DDE5-DC2C-E926-349816A688DE}"/>
          </ac:picMkLst>
        </pc:picChg>
        <pc:picChg chg="add mod">
          <ac:chgData name="Patrik Rudolf" userId="1f4fdc21-7900-4725-8b69-bdc530baa9c3" providerId="ADAL" clId="{5FD5AD4C-556E-441F-BB7E-01CE968ED362}" dt="2022-08-29T18:25:39.706" v="4766" actId="208"/>
          <ac:picMkLst>
            <pc:docMk/>
            <pc:sldMk cId="2738369704" sldId="279"/>
            <ac:picMk id="8" creationId="{0D052D3E-5A8F-D518-A101-64621DBB90C5}"/>
          </ac:picMkLst>
        </pc:picChg>
        <pc:picChg chg="add del mod">
          <ac:chgData name="Patrik Rudolf" userId="1f4fdc21-7900-4725-8b69-bdc530baa9c3" providerId="ADAL" clId="{5FD5AD4C-556E-441F-BB7E-01CE968ED362}" dt="2022-08-29T18:29:58.197" v="5100" actId="478"/>
          <ac:picMkLst>
            <pc:docMk/>
            <pc:sldMk cId="2738369704" sldId="279"/>
            <ac:picMk id="12" creationId="{2D847940-DA6D-9B2E-B92E-0A7B70C72A8D}"/>
          </ac:picMkLst>
        </pc:picChg>
        <pc:cxnChg chg="add del mod">
          <ac:chgData name="Patrik Rudolf" userId="1f4fdc21-7900-4725-8b69-bdc530baa9c3" providerId="ADAL" clId="{5FD5AD4C-556E-441F-BB7E-01CE968ED362}" dt="2022-08-29T18:37:41.645" v="5565" actId="478"/>
          <ac:cxnSpMkLst>
            <pc:docMk/>
            <pc:sldMk cId="2738369704" sldId="279"/>
            <ac:cxnSpMk id="21" creationId="{FE575548-4851-DD40-39BD-D2021F92E486}"/>
          </ac:cxnSpMkLst>
        </pc:cxnChg>
        <pc:cxnChg chg="add mod">
          <ac:chgData name="Patrik Rudolf" userId="1f4fdc21-7900-4725-8b69-bdc530baa9c3" providerId="ADAL" clId="{5FD5AD4C-556E-441F-BB7E-01CE968ED362}" dt="2022-08-29T18:38:21.408" v="5568" actId="1582"/>
          <ac:cxnSpMkLst>
            <pc:docMk/>
            <pc:sldMk cId="2738369704" sldId="279"/>
            <ac:cxnSpMk id="25" creationId="{432601D7-17C6-8851-E3F5-E89AF785B319}"/>
          </ac:cxnSpMkLst>
        </pc:cxnChg>
      </pc:sldChg>
      <pc:sldChg chg="addSp delSp modSp add mod modNotesTx">
        <pc:chgData name="Patrik Rudolf" userId="1f4fdc21-7900-4725-8b69-bdc530baa9c3" providerId="ADAL" clId="{5FD5AD4C-556E-441F-BB7E-01CE968ED362}" dt="2022-08-30T08:20:33.687" v="6434" actId="20577"/>
        <pc:sldMkLst>
          <pc:docMk/>
          <pc:sldMk cId="3861204315" sldId="280"/>
        </pc:sldMkLst>
        <pc:spChg chg="mod">
          <ac:chgData name="Patrik Rudolf" userId="1f4fdc21-7900-4725-8b69-bdc530baa9c3" providerId="ADAL" clId="{5FD5AD4C-556E-441F-BB7E-01CE968ED362}" dt="2022-08-29T18:11:33.796" v="4538" actId="1076"/>
          <ac:spMkLst>
            <pc:docMk/>
            <pc:sldMk cId="3861204315" sldId="280"/>
            <ac:spMk id="4" creationId="{C73C7EE4-A7FD-639E-2034-05BDE975D91E}"/>
          </ac:spMkLst>
        </pc:spChg>
        <pc:picChg chg="add del mod modCrop">
          <ac:chgData name="Patrik Rudolf" userId="1f4fdc21-7900-4725-8b69-bdc530baa9c3" providerId="ADAL" clId="{5FD5AD4C-556E-441F-BB7E-01CE968ED362}" dt="2022-08-29T18:15:30.679" v="4726" actId="1076"/>
          <ac:picMkLst>
            <pc:docMk/>
            <pc:sldMk cId="3861204315" sldId="280"/>
            <ac:picMk id="5" creationId="{5A7A4F1C-4D7B-C41D-AB8F-7CF4E584B7FB}"/>
          </ac:picMkLst>
        </pc:picChg>
      </pc:sldChg>
      <pc:sldChg chg="addSp delSp modSp add mod delAnim modAnim">
        <pc:chgData name="Patrik Rudolf" userId="1f4fdc21-7900-4725-8b69-bdc530baa9c3" providerId="ADAL" clId="{5FD5AD4C-556E-441F-BB7E-01CE968ED362}" dt="2022-08-29T18:45:15.724" v="5624"/>
        <pc:sldMkLst>
          <pc:docMk/>
          <pc:sldMk cId="3682222097" sldId="281"/>
        </pc:sldMkLst>
        <pc:spChg chg="add mod">
          <ac:chgData name="Patrik Rudolf" userId="1f4fdc21-7900-4725-8b69-bdc530baa9c3" providerId="ADAL" clId="{5FD5AD4C-556E-441F-BB7E-01CE968ED362}" dt="2022-08-29T18:39:42.925" v="5590" actId="20577"/>
          <ac:spMkLst>
            <pc:docMk/>
            <pc:sldMk cId="3682222097" sldId="281"/>
            <ac:spMk id="3" creationId="{277DF7BD-A742-2B57-9E69-4210F1AA1D7C}"/>
          </ac:spMkLst>
        </pc:spChg>
        <pc:spChg chg="add mod">
          <ac:chgData name="Patrik Rudolf" userId="1f4fdc21-7900-4725-8b69-bdc530baa9c3" providerId="ADAL" clId="{5FD5AD4C-556E-441F-BB7E-01CE968ED362}" dt="2022-08-29T18:42:00.243" v="5616" actId="1076"/>
          <ac:spMkLst>
            <pc:docMk/>
            <pc:sldMk cId="3682222097" sldId="281"/>
            <ac:spMk id="5" creationId="{C55F28AE-F1D3-55D0-600C-6C7AAB107AEE}"/>
          </ac:spMkLst>
        </pc:spChg>
        <pc:spChg chg="del">
          <ac:chgData name="Patrik Rudolf" userId="1f4fdc21-7900-4725-8b69-bdc530baa9c3" providerId="ADAL" clId="{5FD5AD4C-556E-441F-BB7E-01CE968ED362}" dt="2022-08-29T18:39:24.823" v="5573" actId="478"/>
          <ac:spMkLst>
            <pc:docMk/>
            <pc:sldMk cId="3682222097" sldId="281"/>
            <ac:spMk id="14" creationId="{29B92B09-D182-E6D3-7AE9-B7B4AA5A48DD}"/>
          </ac:spMkLst>
        </pc:spChg>
        <pc:spChg chg="del">
          <ac:chgData name="Patrik Rudolf" userId="1f4fdc21-7900-4725-8b69-bdc530baa9c3" providerId="ADAL" clId="{5FD5AD4C-556E-441F-BB7E-01CE968ED362}" dt="2022-08-29T18:39:26.591" v="5574" actId="478"/>
          <ac:spMkLst>
            <pc:docMk/>
            <pc:sldMk cId="3682222097" sldId="281"/>
            <ac:spMk id="15" creationId="{1EC8BF3A-24E8-874C-698C-A60B17A8F8B5}"/>
          </ac:spMkLst>
        </pc:spChg>
        <pc:spChg chg="del">
          <ac:chgData name="Patrik Rudolf" userId="1f4fdc21-7900-4725-8b69-bdc530baa9c3" providerId="ADAL" clId="{5FD5AD4C-556E-441F-BB7E-01CE968ED362}" dt="2022-08-29T18:39:27.976" v="5575" actId="478"/>
          <ac:spMkLst>
            <pc:docMk/>
            <pc:sldMk cId="3682222097" sldId="281"/>
            <ac:spMk id="16" creationId="{1EDF73A0-F4A2-9F4E-7CDB-7966A73C0F5E}"/>
          </ac:spMkLst>
        </pc:spChg>
        <pc:spChg chg="del">
          <ac:chgData name="Patrik Rudolf" userId="1f4fdc21-7900-4725-8b69-bdc530baa9c3" providerId="ADAL" clId="{5FD5AD4C-556E-441F-BB7E-01CE968ED362}" dt="2022-08-29T18:39:29.185" v="5576" actId="478"/>
          <ac:spMkLst>
            <pc:docMk/>
            <pc:sldMk cId="3682222097" sldId="281"/>
            <ac:spMk id="17" creationId="{E95FA5E7-8977-CF7B-5958-DC6C1F58B70F}"/>
          </ac:spMkLst>
        </pc:spChg>
        <pc:spChg chg="del">
          <ac:chgData name="Patrik Rudolf" userId="1f4fdc21-7900-4725-8b69-bdc530baa9c3" providerId="ADAL" clId="{5FD5AD4C-556E-441F-BB7E-01CE968ED362}" dt="2022-08-29T18:39:31.919" v="5578" actId="478"/>
          <ac:spMkLst>
            <pc:docMk/>
            <pc:sldMk cId="3682222097" sldId="281"/>
            <ac:spMk id="18" creationId="{56CBD783-DE43-B2C0-4FD6-3BB78FF1381B}"/>
          </ac:spMkLst>
        </pc:spChg>
        <pc:spChg chg="del">
          <ac:chgData name="Patrik Rudolf" userId="1f4fdc21-7900-4725-8b69-bdc530baa9c3" providerId="ADAL" clId="{5FD5AD4C-556E-441F-BB7E-01CE968ED362}" dt="2022-08-29T18:39:30.555" v="5577" actId="478"/>
          <ac:spMkLst>
            <pc:docMk/>
            <pc:sldMk cId="3682222097" sldId="281"/>
            <ac:spMk id="19" creationId="{54025323-E543-D308-46FE-E9E816667DFE}"/>
          </ac:spMkLst>
        </pc:spChg>
      </pc:sldChg>
      <pc:sldChg chg="modSp new mod">
        <pc:chgData name="Patrik Rudolf" userId="1f4fdc21-7900-4725-8b69-bdc530baa9c3" providerId="ADAL" clId="{5FD5AD4C-556E-441F-BB7E-01CE968ED362}" dt="2022-08-30T07:48:51.748" v="5995" actId="403"/>
        <pc:sldMkLst>
          <pc:docMk/>
          <pc:sldMk cId="13641805" sldId="282"/>
        </pc:sldMkLst>
        <pc:spChg chg="mod">
          <ac:chgData name="Patrik Rudolf" userId="1f4fdc21-7900-4725-8b69-bdc530baa9c3" providerId="ADAL" clId="{5FD5AD4C-556E-441F-BB7E-01CE968ED362}" dt="2022-08-30T07:46:50.836" v="5847" actId="5793"/>
          <ac:spMkLst>
            <pc:docMk/>
            <pc:sldMk cId="13641805" sldId="282"/>
            <ac:spMk id="2" creationId="{22E8C824-F956-1281-A45C-8131F3E991DD}"/>
          </ac:spMkLst>
        </pc:spChg>
        <pc:spChg chg="mod">
          <ac:chgData name="Patrik Rudolf" userId="1f4fdc21-7900-4725-8b69-bdc530baa9c3" providerId="ADAL" clId="{5FD5AD4C-556E-441F-BB7E-01CE968ED362}" dt="2022-08-30T07:48:51.748" v="5995" actId="403"/>
          <ac:spMkLst>
            <pc:docMk/>
            <pc:sldMk cId="13641805" sldId="282"/>
            <ac:spMk id="3" creationId="{9E6672BB-B6BC-E85E-D313-2B0CAB874757}"/>
          </ac:spMkLst>
        </pc:spChg>
      </pc:sldChg>
      <pc:sldMasterChg chg="modTransition modSldLayout">
        <pc:chgData name="Patrik Rudolf" userId="1f4fdc21-7900-4725-8b69-bdc530baa9c3" providerId="ADAL" clId="{5FD5AD4C-556E-441F-BB7E-01CE968ED362}" dt="2022-08-29T13:29:35.450" v="3004"/>
        <pc:sldMasterMkLst>
          <pc:docMk/>
          <pc:sldMasterMk cId="3661749512" sldId="2147484077"/>
        </pc:sldMasterMkLst>
        <pc:sldLayoutChg chg="modTransition">
          <pc:chgData name="Patrik Rudolf" userId="1f4fdc21-7900-4725-8b69-bdc530baa9c3" providerId="ADAL" clId="{5FD5AD4C-556E-441F-BB7E-01CE968ED362}" dt="2022-08-29T13:29:35.450" v="3004"/>
          <pc:sldLayoutMkLst>
            <pc:docMk/>
            <pc:sldMasterMk cId="3661749512" sldId="2147484077"/>
            <pc:sldLayoutMk cId="3624755376" sldId="2147484078"/>
          </pc:sldLayoutMkLst>
        </pc:sldLayoutChg>
        <pc:sldLayoutChg chg="modTransition">
          <pc:chgData name="Patrik Rudolf" userId="1f4fdc21-7900-4725-8b69-bdc530baa9c3" providerId="ADAL" clId="{5FD5AD4C-556E-441F-BB7E-01CE968ED362}" dt="2022-08-29T13:29:35.450" v="3004"/>
          <pc:sldLayoutMkLst>
            <pc:docMk/>
            <pc:sldMasterMk cId="3661749512" sldId="2147484077"/>
            <pc:sldLayoutMk cId="2713048462" sldId="2147484079"/>
          </pc:sldLayoutMkLst>
        </pc:sldLayoutChg>
        <pc:sldLayoutChg chg="modTransition">
          <pc:chgData name="Patrik Rudolf" userId="1f4fdc21-7900-4725-8b69-bdc530baa9c3" providerId="ADAL" clId="{5FD5AD4C-556E-441F-BB7E-01CE968ED362}" dt="2022-08-29T13:29:35.450" v="3004"/>
          <pc:sldLayoutMkLst>
            <pc:docMk/>
            <pc:sldMasterMk cId="3661749512" sldId="2147484077"/>
            <pc:sldLayoutMk cId="3445374451" sldId="2147484080"/>
          </pc:sldLayoutMkLst>
        </pc:sldLayoutChg>
        <pc:sldLayoutChg chg="modTransition">
          <pc:chgData name="Patrik Rudolf" userId="1f4fdc21-7900-4725-8b69-bdc530baa9c3" providerId="ADAL" clId="{5FD5AD4C-556E-441F-BB7E-01CE968ED362}" dt="2022-08-29T13:29:35.450" v="3004"/>
          <pc:sldLayoutMkLst>
            <pc:docMk/>
            <pc:sldMasterMk cId="3661749512" sldId="2147484077"/>
            <pc:sldLayoutMk cId="887519848" sldId="2147484081"/>
          </pc:sldLayoutMkLst>
        </pc:sldLayoutChg>
        <pc:sldLayoutChg chg="modTransition">
          <pc:chgData name="Patrik Rudolf" userId="1f4fdc21-7900-4725-8b69-bdc530baa9c3" providerId="ADAL" clId="{5FD5AD4C-556E-441F-BB7E-01CE968ED362}" dt="2022-08-29T13:29:35.450" v="3004"/>
          <pc:sldLayoutMkLst>
            <pc:docMk/>
            <pc:sldMasterMk cId="3661749512" sldId="2147484077"/>
            <pc:sldLayoutMk cId="1468492103" sldId="2147484082"/>
          </pc:sldLayoutMkLst>
        </pc:sldLayoutChg>
        <pc:sldLayoutChg chg="modTransition">
          <pc:chgData name="Patrik Rudolf" userId="1f4fdc21-7900-4725-8b69-bdc530baa9c3" providerId="ADAL" clId="{5FD5AD4C-556E-441F-BB7E-01CE968ED362}" dt="2022-08-29T13:29:35.450" v="3004"/>
          <pc:sldLayoutMkLst>
            <pc:docMk/>
            <pc:sldMasterMk cId="3661749512" sldId="2147484077"/>
            <pc:sldLayoutMk cId="2954810806" sldId="2147484083"/>
          </pc:sldLayoutMkLst>
        </pc:sldLayoutChg>
        <pc:sldLayoutChg chg="modTransition">
          <pc:chgData name="Patrik Rudolf" userId="1f4fdc21-7900-4725-8b69-bdc530baa9c3" providerId="ADAL" clId="{5FD5AD4C-556E-441F-BB7E-01CE968ED362}" dt="2022-08-29T13:29:35.450" v="3004"/>
          <pc:sldLayoutMkLst>
            <pc:docMk/>
            <pc:sldMasterMk cId="3661749512" sldId="2147484077"/>
            <pc:sldLayoutMk cId="220267024" sldId="2147484084"/>
          </pc:sldLayoutMkLst>
        </pc:sldLayoutChg>
        <pc:sldLayoutChg chg="modTransition">
          <pc:chgData name="Patrik Rudolf" userId="1f4fdc21-7900-4725-8b69-bdc530baa9c3" providerId="ADAL" clId="{5FD5AD4C-556E-441F-BB7E-01CE968ED362}" dt="2022-08-29T13:29:35.450" v="3004"/>
          <pc:sldLayoutMkLst>
            <pc:docMk/>
            <pc:sldMasterMk cId="3661749512" sldId="2147484077"/>
            <pc:sldLayoutMk cId="1742253206" sldId="2147484085"/>
          </pc:sldLayoutMkLst>
        </pc:sldLayoutChg>
        <pc:sldLayoutChg chg="modTransition">
          <pc:chgData name="Patrik Rudolf" userId="1f4fdc21-7900-4725-8b69-bdc530baa9c3" providerId="ADAL" clId="{5FD5AD4C-556E-441F-BB7E-01CE968ED362}" dt="2022-08-29T13:29:35.450" v="3004"/>
          <pc:sldLayoutMkLst>
            <pc:docMk/>
            <pc:sldMasterMk cId="3661749512" sldId="2147484077"/>
            <pc:sldLayoutMk cId="4128642391" sldId="2147484086"/>
          </pc:sldLayoutMkLst>
        </pc:sldLayoutChg>
        <pc:sldLayoutChg chg="modTransition">
          <pc:chgData name="Patrik Rudolf" userId="1f4fdc21-7900-4725-8b69-bdc530baa9c3" providerId="ADAL" clId="{5FD5AD4C-556E-441F-BB7E-01CE968ED362}" dt="2022-08-29T13:29:35.450" v="3004"/>
          <pc:sldLayoutMkLst>
            <pc:docMk/>
            <pc:sldMasterMk cId="3661749512" sldId="2147484077"/>
            <pc:sldLayoutMk cId="4046314968" sldId="2147484087"/>
          </pc:sldLayoutMkLst>
        </pc:sldLayoutChg>
        <pc:sldLayoutChg chg="modTransition">
          <pc:chgData name="Patrik Rudolf" userId="1f4fdc21-7900-4725-8b69-bdc530baa9c3" providerId="ADAL" clId="{5FD5AD4C-556E-441F-BB7E-01CE968ED362}" dt="2022-08-29T13:29:35.450" v="3004"/>
          <pc:sldLayoutMkLst>
            <pc:docMk/>
            <pc:sldMasterMk cId="3661749512" sldId="2147484077"/>
            <pc:sldLayoutMk cId="3630626548" sldId="2147484088"/>
          </pc:sldLayoutMkLst>
        </pc:sldLayoutChg>
        <pc:sldLayoutChg chg="modTransition">
          <pc:chgData name="Patrik Rudolf" userId="1f4fdc21-7900-4725-8b69-bdc530baa9c3" providerId="ADAL" clId="{5FD5AD4C-556E-441F-BB7E-01CE968ED362}" dt="2022-08-29T13:29:35.450" v="3004"/>
          <pc:sldLayoutMkLst>
            <pc:docMk/>
            <pc:sldMasterMk cId="3661749512" sldId="2147484077"/>
            <pc:sldLayoutMk cId="1823249000" sldId="2147484089"/>
          </pc:sldLayoutMkLst>
        </pc:sldLayoutChg>
        <pc:sldLayoutChg chg="modTransition">
          <pc:chgData name="Patrik Rudolf" userId="1f4fdc21-7900-4725-8b69-bdc530baa9c3" providerId="ADAL" clId="{5FD5AD4C-556E-441F-BB7E-01CE968ED362}" dt="2022-08-29T13:29:35.450" v="3004"/>
          <pc:sldLayoutMkLst>
            <pc:docMk/>
            <pc:sldMasterMk cId="3661749512" sldId="2147484077"/>
            <pc:sldLayoutMk cId="3184916386" sldId="2147484090"/>
          </pc:sldLayoutMkLst>
        </pc:sldLayoutChg>
        <pc:sldLayoutChg chg="modTransition">
          <pc:chgData name="Patrik Rudolf" userId="1f4fdc21-7900-4725-8b69-bdc530baa9c3" providerId="ADAL" clId="{5FD5AD4C-556E-441F-BB7E-01CE968ED362}" dt="2022-08-29T13:29:35.450" v="3004"/>
          <pc:sldLayoutMkLst>
            <pc:docMk/>
            <pc:sldMasterMk cId="3661749512" sldId="2147484077"/>
            <pc:sldLayoutMk cId="2666702055" sldId="2147484091"/>
          </pc:sldLayoutMkLst>
        </pc:sldLayoutChg>
        <pc:sldLayoutChg chg="modTransition">
          <pc:chgData name="Patrik Rudolf" userId="1f4fdc21-7900-4725-8b69-bdc530baa9c3" providerId="ADAL" clId="{5FD5AD4C-556E-441F-BB7E-01CE968ED362}" dt="2022-08-29T13:29:35.450" v="3004"/>
          <pc:sldLayoutMkLst>
            <pc:docMk/>
            <pc:sldMasterMk cId="3661749512" sldId="2147484077"/>
            <pc:sldLayoutMk cId="4063406446" sldId="2147484092"/>
          </pc:sldLayoutMkLst>
        </pc:sldLayoutChg>
        <pc:sldLayoutChg chg="modTransition">
          <pc:chgData name="Patrik Rudolf" userId="1f4fdc21-7900-4725-8b69-bdc530baa9c3" providerId="ADAL" clId="{5FD5AD4C-556E-441F-BB7E-01CE968ED362}" dt="2022-08-29T13:29:35.450" v="3004"/>
          <pc:sldLayoutMkLst>
            <pc:docMk/>
            <pc:sldMasterMk cId="3661749512" sldId="2147484077"/>
            <pc:sldLayoutMk cId="1138583873" sldId="214748409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8BFA63-13F1-4450-8439-996BCAEC0712}" type="datetimeFigureOut">
              <a:rPr lang="cs-CZ" smtClean="0"/>
              <a:t>05.09.2022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BFABAF-1DB0-4425-BF14-96D6C9F3D053}" type="slidenum">
              <a:rPr lang="cs-CZ" smtClean="0"/>
              <a:t>‹#›</a:t>
            </a:fld>
            <a:endParaRPr lang="cs-CZ"/>
          </a:p>
        </p:txBody>
      </p:sp>
    </p:spTree>
    <p:extLst>
      <p:ext uri="{BB962C8B-B14F-4D97-AF65-F5344CB8AC3E}">
        <p14:creationId xmlns:p14="http://schemas.microsoft.com/office/powerpoint/2010/main" val="3433166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4BFABAF-1DB0-4425-BF14-96D6C9F3D053}" type="slidenum">
              <a:rPr lang="cs-CZ" smtClean="0"/>
              <a:t>1</a:t>
            </a:fld>
            <a:endParaRPr lang="cs-CZ"/>
          </a:p>
        </p:txBody>
      </p:sp>
    </p:spTree>
    <p:extLst>
      <p:ext uri="{BB962C8B-B14F-4D97-AF65-F5344CB8AC3E}">
        <p14:creationId xmlns:p14="http://schemas.microsoft.com/office/powerpoint/2010/main" val="3067969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 zůstávat pořád v klidu/nenechat se ničím rozházet</a:t>
            </a:r>
          </a:p>
          <a:p>
            <a:r>
              <a:rPr lang="cs-CZ" dirty="0"/>
              <a:t>- nikdy nebýt smutný/naštvaný/podrážděný…</a:t>
            </a:r>
          </a:p>
        </p:txBody>
      </p:sp>
      <p:sp>
        <p:nvSpPr>
          <p:cNvPr id="4" name="Zástupný symbol pro číslo snímku 3"/>
          <p:cNvSpPr>
            <a:spLocks noGrp="1"/>
          </p:cNvSpPr>
          <p:nvPr>
            <p:ph type="sldNum" sz="quarter" idx="5"/>
          </p:nvPr>
        </p:nvSpPr>
        <p:spPr/>
        <p:txBody>
          <a:bodyPr/>
          <a:lstStyle/>
          <a:p>
            <a:fld id="{14BFABAF-1DB0-4425-BF14-96D6C9F3D053}" type="slidenum">
              <a:rPr lang="cs-CZ" smtClean="0"/>
              <a:t>17</a:t>
            </a:fld>
            <a:endParaRPr lang="cs-CZ"/>
          </a:p>
        </p:txBody>
      </p:sp>
    </p:spTree>
    <p:extLst>
      <p:ext uri="{BB962C8B-B14F-4D97-AF65-F5344CB8AC3E}">
        <p14:creationId xmlns:p14="http://schemas.microsoft.com/office/powerpoint/2010/main" val="1973769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rozhovor – nejen jako prostředek získávání informací</a:t>
            </a:r>
          </a:p>
          <a:p>
            <a:r>
              <a:rPr lang="cs-CZ" dirty="0"/>
              <a:t>	- nejen jako prostředek předávání rad a doporučení</a:t>
            </a:r>
          </a:p>
          <a:p>
            <a:pPr marL="171450" indent="-171450">
              <a:buFontTx/>
              <a:buChar char="-"/>
            </a:pPr>
            <a:r>
              <a:rPr lang="cs-CZ" dirty="0"/>
              <a:t>rozhovor jako samotný léčebný nástroj</a:t>
            </a:r>
          </a:p>
          <a:p>
            <a:pPr marL="171450" indent="-171450">
              <a:buFontTx/>
              <a:buChar char="-"/>
            </a:pPr>
            <a:r>
              <a:rPr lang="cs-CZ" dirty="0"/>
              <a:t>dodržení určitých zásad jako naslouchání, empatie, nehodnotící přístup, autenticita – může být samo o sobě v mnoha případech léčivé</a:t>
            </a:r>
          </a:p>
          <a:p>
            <a:pPr marL="171450" indent="-171450">
              <a:buFontTx/>
              <a:buChar char="-"/>
            </a:pPr>
            <a:r>
              <a:rPr lang="cs-CZ" dirty="0"/>
              <a:t>rozhovor často kombinován s kreativními technikami práce (obzvlášť u menších dětí)</a:t>
            </a:r>
          </a:p>
          <a:p>
            <a:pPr marL="171450" indent="-171450">
              <a:buFontTx/>
              <a:buChar char="-"/>
            </a:pPr>
            <a:endParaRPr lang="cs-CZ" dirty="0"/>
          </a:p>
          <a:p>
            <a:pPr marL="171450" indent="-171450">
              <a:buFontTx/>
              <a:buChar char="-"/>
            </a:pPr>
            <a:r>
              <a:rPr lang="cs-CZ" dirty="0"/>
              <a:t>pozorování především jako cenný zdroj získávání informací</a:t>
            </a:r>
          </a:p>
          <a:p>
            <a:pPr marL="628650" lvl="1" indent="-171450">
              <a:buFontTx/>
              <a:buChar char="-"/>
            </a:pPr>
            <a:r>
              <a:rPr lang="cs-CZ" dirty="0"/>
              <a:t>jak se dítě projevuje v hodině</a:t>
            </a:r>
          </a:p>
          <a:p>
            <a:pPr marL="628650" lvl="1" indent="-171450">
              <a:buFontTx/>
              <a:buChar char="-"/>
            </a:pPr>
            <a:r>
              <a:rPr lang="cs-CZ" dirty="0"/>
              <a:t>jak reaguje na pochvalu, jak na trest</a:t>
            </a:r>
          </a:p>
          <a:p>
            <a:pPr marL="628650" lvl="1" indent="-171450">
              <a:buFontTx/>
              <a:buChar char="-"/>
            </a:pPr>
            <a:r>
              <a:rPr lang="cs-CZ" dirty="0"/>
              <a:t>jak interaguje s vrstevníky, jak s učitelem</a:t>
            </a:r>
          </a:p>
          <a:p>
            <a:pPr marL="628650" lvl="1" indent="-171450">
              <a:buFontTx/>
              <a:buChar char="-"/>
            </a:pPr>
            <a:r>
              <a:rPr lang="cs-CZ" dirty="0"/>
              <a:t>jak přistupuje k úkolům v hodině</a:t>
            </a:r>
          </a:p>
          <a:p>
            <a:pPr marL="628650" lvl="1" indent="-171450">
              <a:buFontTx/>
              <a:buChar char="-"/>
            </a:pPr>
            <a:r>
              <a:rPr lang="cs-CZ" dirty="0"/>
              <a:t>jak si rozvrhuje práci</a:t>
            </a:r>
          </a:p>
          <a:p>
            <a:pPr marL="628650" lvl="1" indent="-171450">
              <a:buFontTx/>
              <a:buChar char="-"/>
            </a:pPr>
            <a:r>
              <a:rPr lang="cs-CZ" dirty="0">
                <a:sym typeface="Wingdings" panose="05000000000000000000" pitchFamily="2" charset="2"/>
              </a:rPr>
              <a:t> zdroje informací k navrhování vhodných doporučení</a:t>
            </a:r>
          </a:p>
          <a:p>
            <a:pPr marL="628650" lvl="1" indent="-171450">
              <a:buFontTx/>
              <a:buChar char="-"/>
            </a:pPr>
            <a:endParaRPr lang="cs-CZ" dirty="0">
              <a:sym typeface="Wingdings" panose="05000000000000000000" pitchFamily="2" charset="2"/>
            </a:endParaRPr>
          </a:p>
          <a:p>
            <a:pPr marL="457200" lvl="1" indent="0">
              <a:buFontTx/>
              <a:buNone/>
            </a:pPr>
            <a:endParaRPr lang="cs-CZ" dirty="0">
              <a:sym typeface="Wingdings" panose="05000000000000000000" pitchFamily="2" charset="2"/>
            </a:endParaRPr>
          </a:p>
        </p:txBody>
      </p:sp>
      <p:sp>
        <p:nvSpPr>
          <p:cNvPr id="4" name="Zástupný symbol pro číslo snímku 3"/>
          <p:cNvSpPr>
            <a:spLocks noGrp="1"/>
          </p:cNvSpPr>
          <p:nvPr>
            <p:ph type="sldNum" sz="quarter" idx="5"/>
          </p:nvPr>
        </p:nvSpPr>
        <p:spPr/>
        <p:txBody>
          <a:bodyPr/>
          <a:lstStyle/>
          <a:p>
            <a:fld id="{14BFABAF-1DB0-4425-BF14-96D6C9F3D053}" type="slidenum">
              <a:rPr lang="cs-CZ" smtClean="0"/>
              <a:t>18</a:t>
            </a:fld>
            <a:endParaRPr lang="cs-CZ"/>
          </a:p>
        </p:txBody>
      </p:sp>
    </p:spTree>
    <p:extLst>
      <p:ext uri="{BB962C8B-B14F-4D97-AF65-F5344CB8AC3E}">
        <p14:creationId xmlns:p14="http://schemas.microsoft.com/office/powerpoint/2010/main" val="4135956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rozhovor – nejen jako prostředek získávání informací</a:t>
            </a:r>
          </a:p>
          <a:p>
            <a:r>
              <a:rPr lang="cs-CZ" dirty="0"/>
              <a:t>	- nejen jako prostředek předávání rad a doporučení</a:t>
            </a:r>
          </a:p>
          <a:p>
            <a:pPr marL="171450" indent="-171450">
              <a:buFontTx/>
              <a:buChar char="-"/>
            </a:pPr>
            <a:r>
              <a:rPr lang="cs-CZ" dirty="0"/>
              <a:t>rozhovor jako samotný léčebný nástroj</a:t>
            </a:r>
          </a:p>
          <a:p>
            <a:pPr marL="171450" indent="-171450">
              <a:buFontTx/>
              <a:buChar char="-"/>
            </a:pPr>
            <a:r>
              <a:rPr lang="cs-CZ" dirty="0"/>
              <a:t>dodržení určitých zásad jako naslouchání, empatie, nehodnotící přístup, autenticita – může být samo o sobě v mnoha případech léčivé</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cs-CZ" dirty="0"/>
              <a:t>rozhovor často kombinován s kreativními technikami práce (obzvlášť u menších dětí)</a:t>
            </a:r>
          </a:p>
          <a:p>
            <a:pPr marL="171450" indent="-171450">
              <a:buFontTx/>
              <a:buChar char="-"/>
            </a:pPr>
            <a:endParaRPr lang="cs-CZ" dirty="0"/>
          </a:p>
          <a:p>
            <a:pPr marL="171450" indent="-171450">
              <a:buFontTx/>
              <a:buChar char="-"/>
            </a:pPr>
            <a:r>
              <a:rPr lang="cs-CZ" dirty="0"/>
              <a:t>pozorování především jako cenný zdroj získávání informací, např.:</a:t>
            </a:r>
          </a:p>
          <a:p>
            <a:pPr marL="628650" lvl="1" indent="-171450">
              <a:buFontTx/>
              <a:buChar char="-"/>
            </a:pPr>
            <a:r>
              <a:rPr lang="cs-CZ" dirty="0"/>
              <a:t>jak se dítě projevuje v hodině</a:t>
            </a:r>
          </a:p>
          <a:p>
            <a:pPr marL="628650" lvl="1" indent="-171450">
              <a:buFontTx/>
              <a:buChar char="-"/>
            </a:pPr>
            <a:r>
              <a:rPr lang="cs-CZ" dirty="0"/>
              <a:t>jak reaguje na pochvalu, jak na neúspěch</a:t>
            </a:r>
          </a:p>
          <a:p>
            <a:pPr marL="628650" lvl="1" indent="-171450">
              <a:buFontTx/>
              <a:buChar char="-"/>
            </a:pPr>
            <a:r>
              <a:rPr lang="cs-CZ" dirty="0"/>
              <a:t>jak interaguje s vrstevníky, jak s učitelem</a:t>
            </a:r>
          </a:p>
          <a:p>
            <a:pPr marL="628650" lvl="1" indent="-171450">
              <a:buFontTx/>
              <a:buChar char="-"/>
            </a:pPr>
            <a:r>
              <a:rPr lang="cs-CZ" dirty="0"/>
              <a:t>jak přistupuje k úkolům v hodině</a:t>
            </a:r>
          </a:p>
          <a:p>
            <a:pPr marL="628650" lvl="1" indent="-171450">
              <a:buFontTx/>
              <a:buChar char="-"/>
            </a:pPr>
            <a:r>
              <a:rPr lang="cs-CZ" dirty="0"/>
              <a:t>jak si rozvrhuje práci</a:t>
            </a:r>
          </a:p>
          <a:p>
            <a:pPr marL="628650" lvl="1" indent="-171450">
              <a:buFontTx/>
              <a:buChar char="-"/>
            </a:pPr>
            <a:r>
              <a:rPr lang="cs-CZ" dirty="0">
                <a:sym typeface="Wingdings" panose="05000000000000000000" pitchFamily="2" charset="2"/>
              </a:rPr>
              <a:t> zdroje informací k navrhování vhodných doporučení</a:t>
            </a:r>
            <a:endParaRPr lang="cs-CZ" dirty="0"/>
          </a:p>
          <a:p>
            <a:pPr marL="457200" lvl="1" indent="0">
              <a:buFontTx/>
              <a:buNone/>
            </a:pPr>
            <a:endParaRPr lang="cs-CZ" dirty="0">
              <a:sym typeface="Wingdings" panose="05000000000000000000" pitchFamily="2" charset="2"/>
            </a:endParaRPr>
          </a:p>
          <a:p>
            <a:pPr marL="628650" lvl="1" indent="-171450">
              <a:buFontTx/>
              <a:buChar char="-"/>
            </a:pPr>
            <a:endParaRPr lang="cs-CZ" dirty="0">
              <a:sym typeface="Wingdings" panose="05000000000000000000" pitchFamily="2" charset="2"/>
            </a:endParaRPr>
          </a:p>
          <a:p>
            <a:pPr marL="457200" lvl="1" indent="0">
              <a:buFontTx/>
              <a:buNone/>
            </a:pPr>
            <a:endParaRPr lang="cs-CZ" dirty="0">
              <a:sym typeface="Wingdings" panose="05000000000000000000" pitchFamily="2" charset="2"/>
            </a:endParaRPr>
          </a:p>
        </p:txBody>
      </p:sp>
      <p:sp>
        <p:nvSpPr>
          <p:cNvPr id="4" name="Zástupný symbol pro číslo snímku 3"/>
          <p:cNvSpPr>
            <a:spLocks noGrp="1"/>
          </p:cNvSpPr>
          <p:nvPr>
            <p:ph type="sldNum" sz="quarter" idx="5"/>
          </p:nvPr>
        </p:nvSpPr>
        <p:spPr/>
        <p:txBody>
          <a:bodyPr/>
          <a:lstStyle/>
          <a:p>
            <a:fld id="{14BFABAF-1DB0-4425-BF14-96D6C9F3D053}" type="slidenum">
              <a:rPr lang="cs-CZ" smtClean="0"/>
              <a:t>19</a:t>
            </a:fld>
            <a:endParaRPr lang="cs-CZ"/>
          </a:p>
        </p:txBody>
      </p:sp>
    </p:spTree>
    <p:extLst>
      <p:ext uri="{BB962C8B-B14F-4D97-AF65-F5344CB8AC3E}">
        <p14:creationId xmlns:p14="http://schemas.microsoft.com/office/powerpoint/2010/main" val="3284588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dirty="0"/>
              <a:t>přesvědčení, že chování jednoho povede k příznivým důsledkům pro druhého</a:t>
            </a:r>
          </a:p>
          <a:p>
            <a:pPr marL="171450" indent="-171450">
              <a:buFontTx/>
              <a:buChar char="-"/>
            </a:pPr>
            <a:r>
              <a:rPr lang="cs-CZ" dirty="0"/>
              <a:t>ochota vystavit se „zranitelnosti“, riziku</a:t>
            </a:r>
          </a:p>
          <a:p>
            <a:pPr marL="171450" indent="-171450">
              <a:buFontTx/>
              <a:buChar char="-"/>
            </a:pPr>
            <a:r>
              <a:rPr lang="cs-CZ" dirty="0"/>
              <a:t>ochota spoléhat se…</a:t>
            </a:r>
          </a:p>
          <a:p>
            <a:pPr marL="171450" indent="-171450">
              <a:buFontTx/>
              <a:buChar char="-"/>
            </a:pPr>
            <a:endParaRPr lang="cs-CZ" dirty="0"/>
          </a:p>
          <a:p>
            <a:pPr marL="171450" indent="-171450">
              <a:buFontTx/>
              <a:buChar char="-"/>
            </a:pPr>
            <a:r>
              <a:rPr lang="cs-CZ" dirty="0"/>
              <a:t>žáků směrem k ŠP</a:t>
            </a:r>
          </a:p>
          <a:p>
            <a:pPr marL="171450" indent="-171450">
              <a:buFontTx/>
              <a:buChar char="-"/>
            </a:pPr>
            <a:r>
              <a:rPr lang="cs-CZ" dirty="0"/>
              <a:t>učitelů směrem k ŠP</a:t>
            </a:r>
          </a:p>
          <a:p>
            <a:pPr marL="171450" indent="-171450">
              <a:buFontTx/>
              <a:buChar char="-"/>
            </a:pPr>
            <a:r>
              <a:rPr lang="cs-CZ" dirty="0"/>
              <a:t>rodičů směrem k ŠP</a:t>
            </a:r>
          </a:p>
          <a:p>
            <a:pPr marL="171450" indent="-171450">
              <a:buFontTx/>
              <a:buChar char="-"/>
            </a:pPr>
            <a:r>
              <a:rPr lang="cs-CZ" dirty="0"/>
              <a:t>ŠP směrem k učitelům, žákům, rodičům</a:t>
            </a:r>
          </a:p>
          <a:p>
            <a:pPr marL="171450" indent="-171450">
              <a:buFontTx/>
              <a:buChar char="-"/>
            </a:pPr>
            <a:endParaRPr lang="cs-CZ" dirty="0"/>
          </a:p>
          <a:p>
            <a:pPr marL="171450" indent="-171450">
              <a:buFontTx/>
              <a:buChar char="-"/>
            </a:pPr>
            <a:r>
              <a:rPr lang="cs-CZ" dirty="0"/>
              <a:t>Co je důležité –</a:t>
            </a:r>
          </a:p>
        </p:txBody>
      </p:sp>
      <p:sp>
        <p:nvSpPr>
          <p:cNvPr id="4" name="Zástupný symbol pro číslo snímku 3"/>
          <p:cNvSpPr>
            <a:spLocks noGrp="1"/>
          </p:cNvSpPr>
          <p:nvPr>
            <p:ph type="sldNum" sz="quarter" idx="5"/>
          </p:nvPr>
        </p:nvSpPr>
        <p:spPr/>
        <p:txBody>
          <a:bodyPr/>
          <a:lstStyle/>
          <a:p>
            <a:fld id="{14BFABAF-1DB0-4425-BF14-96D6C9F3D053}" type="slidenum">
              <a:rPr lang="cs-CZ" smtClean="0"/>
              <a:t>20</a:t>
            </a:fld>
            <a:endParaRPr lang="cs-CZ"/>
          </a:p>
        </p:txBody>
      </p:sp>
    </p:spTree>
    <p:extLst>
      <p:ext uri="{BB962C8B-B14F-4D97-AF65-F5344CB8AC3E}">
        <p14:creationId xmlns:p14="http://schemas.microsoft.com/office/powerpoint/2010/main" val="1642325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dirty="0"/>
              <a:t>přesvědčení, že chování jednoho povede k příznivým důsledkům pro druhého</a:t>
            </a:r>
          </a:p>
          <a:p>
            <a:pPr marL="171450" indent="-171450">
              <a:buFontTx/>
              <a:buChar char="-"/>
            </a:pPr>
            <a:r>
              <a:rPr lang="cs-CZ" dirty="0"/>
              <a:t>ochota vystavit se „zranitelnosti“, riziko</a:t>
            </a:r>
          </a:p>
          <a:p>
            <a:pPr marL="171450" indent="-171450">
              <a:buFontTx/>
              <a:buChar char="-"/>
            </a:pPr>
            <a:r>
              <a:rPr lang="cs-CZ" dirty="0"/>
              <a:t>ochota spoléhat se…</a:t>
            </a:r>
          </a:p>
          <a:p>
            <a:pPr marL="171450" indent="-171450">
              <a:buFontTx/>
              <a:buChar char="-"/>
            </a:pPr>
            <a:endParaRPr lang="cs-CZ" dirty="0"/>
          </a:p>
          <a:p>
            <a:pPr marL="171450" indent="-171450">
              <a:buFontTx/>
              <a:buChar char="-"/>
            </a:pPr>
            <a:r>
              <a:rPr lang="cs-CZ" dirty="0"/>
              <a:t>žáků směrem k ŠP</a:t>
            </a:r>
          </a:p>
          <a:p>
            <a:pPr marL="171450" indent="-171450">
              <a:buFontTx/>
              <a:buChar char="-"/>
            </a:pPr>
            <a:r>
              <a:rPr lang="cs-CZ" dirty="0"/>
              <a:t>učitelů směrem k ŠP</a:t>
            </a:r>
          </a:p>
          <a:p>
            <a:pPr marL="171450" indent="-171450">
              <a:buFontTx/>
              <a:buChar char="-"/>
            </a:pPr>
            <a:r>
              <a:rPr lang="cs-CZ" dirty="0"/>
              <a:t>rodičů směrem k ŠP</a:t>
            </a:r>
          </a:p>
          <a:p>
            <a:pPr marL="171450" indent="-171450">
              <a:buFontTx/>
              <a:buChar char="-"/>
            </a:pPr>
            <a:r>
              <a:rPr lang="cs-CZ" dirty="0"/>
              <a:t>ŠP směrem k učitelům, žákům, rodičům</a:t>
            </a:r>
          </a:p>
          <a:p>
            <a:pPr marL="171450" indent="-171450">
              <a:buFontTx/>
              <a:buChar char="-"/>
            </a:pPr>
            <a:endParaRPr lang="cs-CZ" dirty="0"/>
          </a:p>
          <a:p>
            <a:pPr marL="171450" indent="-171450">
              <a:buFontTx/>
              <a:buChar char="-"/>
            </a:pPr>
            <a:r>
              <a:rPr lang="cs-CZ" dirty="0"/>
              <a:t>Co je důležité – občas je to hodně obtížné; balancování, vyvažování, kompromisy</a:t>
            </a:r>
          </a:p>
          <a:p>
            <a:pPr marL="171450" indent="-171450">
              <a:buFontTx/>
              <a:buChar char="-"/>
            </a:pPr>
            <a:r>
              <a:rPr lang="cs-CZ" dirty="0"/>
              <a:t>´příklad:</a:t>
            </a:r>
          </a:p>
          <a:p>
            <a:pPr marL="628650" lvl="1" indent="-171450">
              <a:buFontTx/>
              <a:buChar char="-"/>
            </a:pPr>
            <a:r>
              <a:rPr lang="cs-CZ" dirty="0"/>
              <a:t>sledovat nejlepší zájem žáka –</a:t>
            </a:r>
            <a:r>
              <a:rPr lang="en-GB" dirty="0"/>
              <a:t>&gt;</a:t>
            </a:r>
            <a:r>
              <a:rPr lang="cs-CZ" dirty="0"/>
              <a:t> sdělit něco TU</a:t>
            </a:r>
          </a:p>
          <a:p>
            <a:pPr marL="628650" lvl="1" indent="-171450">
              <a:buFontTx/>
              <a:buChar char="-"/>
            </a:pPr>
            <a:r>
              <a:rPr lang="cs-CZ" dirty="0"/>
              <a:t>ale on si to nepřeje =</a:t>
            </a:r>
            <a:r>
              <a:rPr lang="en-GB" dirty="0"/>
              <a:t>&gt;</a:t>
            </a:r>
            <a:r>
              <a:rPr lang="cs-CZ" dirty="0"/>
              <a:t> ztráta důvěry </a:t>
            </a:r>
          </a:p>
          <a:p>
            <a:pPr marL="628650" lvl="1" indent="-171450">
              <a:buFontTx/>
              <a:buChar char="-"/>
            </a:pPr>
            <a:r>
              <a:rPr lang="cs-CZ" dirty="0">
                <a:sym typeface="Wingdings" panose="05000000000000000000" pitchFamily="2" charset="2"/>
              </a:rPr>
              <a:t> vždycky hledat nějaký kompromis, snaha domluvit se s dítětem, co sdělit lze a co ne</a:t>
            </a:r>
          </a:p>
          <a:p>
            <a:pPr marL="628650" lvl="1" indent="-171450">
              <a:buFontTx/>
              <a:buChar char="-"/>
            </a:pPr>
            <a:r>
              <a:rPr lang="cs-CZ" dirty="0">
                <a:sym typeface="Wingdings" panose="05000000000000000000" pitchFamily="2" charset="2"/>
              </a:rPr>
              <a:t>+ na to sdílení těch informací také potřeba souhlas rodičů</a:t>
            </a:r>
            <a:endParaRPr lang="cs-CZ" dirty="0"/>
          </a:p>
          <a:p>
            <a:pPr marL="171450" indent="-171450">
              <a:buFontTx/>
              <a:buChar char="-"/>
            </a:pPr>
            <a:endParaRPr lang="cs-CZ" dirty="0"/>
          </a:p>
        </p:txBody>
      </p:sp>
      <p:sp>
        <p:nvSpPr>
          <p:cNvPr id="4" name="Zástupný symbol pro číslo snímku 3"/>
          <p:cNvSpPr>
            <a:spLocks noGrp="1"/>
          </p:cNvSpPr>
          <p:nvPr>
            <p:ph type="sldNum" sz="quarter" idx="5"/>
          </p:nvPr>
        </p:nvSpPr>
        <p:spPr/>
        <p:txBody>
          <a:bodyPr/>
          <a:lstStyle/>
          <a:p>
            <a:fld id="{14BFABAF-1DB0-4425-BF14-96D6C9F3D053}" type="slidenum">
              <a:rPr lang="cs-CZ" smtClean="0"/>
              <a:t>21</a:t>
            </a:fld>
            <a:endParaRPr lang="cs-CZ"/>
          </a:p>
        </p:txBody>
      </p:sp>
    </p:spTree>
    <p:extLst>
      <p:ext uri="{BB962C8B-B14F-4D97-AF65-F5344CB8AC3E}">
        <p14:creationId xmlns:p14="http://schemas.microsoft.com/office/powerpoint/2010/main" val="3419391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None/>
            </a:pPr>
            <a:endParaRPr lang="cs-CZ" sz="1050" dirty="0"/>
          </a:p>
        </p:txBody>
      </p:sp>
      <p:sp>
        <p:nvSpPr>
          <p:cNvPr id="4" name="Zástupný symbol pro číslo snímku 3"/>
          <p:cNvSpPr>
            <a:spLocks noGrp="1"/>
          </p:cNvSpPr>
          <p:nvPr>
            <p:ph type="sldNum" sz="quarter" idx="5"/>
          </p:nvPr>
        </p:nvSpPr>
        <p:spPr/>
        <p:txBody>
          <a:bodyPr/>
          <a:lstStyle/>
          <a:p>
            <a:fld id="{14BFABAF-1DB0-4425-BF14-96D6C9F3D053}" type="slidenum">
              <a:rPr lang="cs-CZ" smtClean="0"/>
              <a:t>22</a:t>
            </a:fld>
            <a:endParaRPr lang="cs-CZ"/>
          </a:p>
        </p:txBody>
      </p:sp>
    </p:spTree>
    <p:extLst>
      <p:ext uri="{BB962C8B-B14F-4D97-AF65-F5344CB8AC3E}">
        <p14:creationId xmlns:p14="http://schemas.microsoft.com/office/powerpoint/2010/main" val="1713767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Jsem váš školní psycholog. Nemám kouzelnou hůlku, křišťálovou kouli ani odpověď na všechno. Ale zato mám srdce, které je připravené pečovat, uši, které jsou připravené naslouchat, čas, který můžu věnovat, nápady, které můžu sdílet, a otevřenou mysl. Jsem váš školní psycholog. Možná nebudu schopný vyřešit všechny problémy, ale můžu slíbit, že jim nebudete muset čelit sami. Jsem tu pro vás </a:t>
            </a:r>
            <a:r>
              <a:rPr lang="cs-CZ" dirty="0">
                <a:sym typeface="Wingdings" panose="05000000000000000000" pitchFamily="2" charset="2"/>
              </a:rPr>
              <a:t></a:t>
            </a:r>
            <a:endParaRPr lang="cs-CZ" dirty="0"/>
          </a:p>
        </p:txBody>
      </p:sp>
      <p:sp>
        <p:nvSpPr>
          <p:cNvPr id="4" name="Zástupný symbol pro číslo snímku 3"/>
          <p:cNvSpPr>
            <a:spLocks noGrp="1"/>
          </p:cNvSpPr>
          <p:nvPr>
            <p:ph type="sldNum" sz="quarter" idx="5"/>
          </p:nvPr>
        </p:nvSpPr>
        <p:spPr/>
        <p:txBody>
          <a:bodyPr/>
          <a:lstStyle/>
          <a:p>
            <a:fld id="{14BFABAF-1DB0-4425-BF14-96D6C9F3D053}" type="slidenum">
              <a:rPr lang="cs-CZ" smtClean="0"/>
              <a:t>24</a:t>
            </a:fld>
            <a:endParaRPr lang="cs-CZ"/>
          </a:p>
        </p:txBody>
      </p:sp>
    </p:spTree>
    <p:extLst>
      <p:ext uri="{BB962C8B-B14F-4D97-AF65-F5344CB8AC3E}">
        <p14:creationId xmlns:p14="http://schemas.microsoft.com/office/powerpoint/2010/main" val="1160716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cs-CZ" dirty="0"/>
          </a:p>
        </p:txBody>
      </p:sp>
      <p:sp>
        <p:nvSpPr>
          <p:cNvPr id="4" name="Zástupný symbol pro číslo snímku 3"/>
          <p:cNvSpPr>
            <a:spLocks noGrp="1"/>
          </p:cNvSpPr>
          <p:nvPr>
            <p:ph type="sldNum" sz="quarter" idx="5"/>
          </p:nvPr>
        </p:nvSpPr>
        <p:spPr/>
        <p:txBody>
          <a:bodyPr/>
          <a:lstStyle/>
          <a:p>
            <a:fld id="{14BFABAF-1DB0-4425-BF14-96D6C9F3D053}" type="slidenum">
              <a:rPr lang="cs-CZ" smtClean="0"/>
              <a:t>2</a:t>
            </a:fld>
            <a:endParaRPr lang="cs-CZ"/>
          </a:p>
        </p:txBody>
      </p:sp>
    </p:spTree>
    <p:extLst>
      <p:ext uri="{BB962C8B-B14F-4D97-AF65-F5344CB8AC3E}">
        <p14:creationId xmlns:p14="http://schemas.microsoft.com/office/powerpoint/2010/main" val="2998320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 mnoho dalšího </a:t>
            </a:r>
            <a:r>
              <a:rPr lang="cs-CZ" dirty="0">
                <a:sym typeface="Wingdings" panose="05000000000000000000" pitchFamily="2" charset="2"/>
              </a:rPr>
              <a:t></a:t>
            </a:r>
            <a:endParaRPr lang="cs-CZ" dirty="0"/>
          </a:p>
        </p:txBody>
      </p:sp>
      <p:sp>
        <p:nvSpPr>
          <p:cNvPr id="4" name="Zástupný symbol pro číslo snímku 3"/>
          <p:cNvSpPr>
            <a:spLocks noGrp="1"/>
          </p:cNvSpPr>
          <p:nvPr>
            <p:ph type="sldNum" sz="quarter" idx="5"/>
          </p:nvPr>
        </p:nvSpPr>
        <p:spPr/>
        <p:txBody>
          <a:bodyPr/>
          <a:lstStyle/>
          <a:p>
            <a:fld id="{14BFABAF-1DB0-4425-BF14-96D6C9F3D053}" type="slidenum">
              <a:rPr lang="cs-CZ" smtClean="0"/>
              <a:t>4</a:t>
            </a:fld>
            <a:endParaRPr lang="cs-CZ"/>
          </a:p>
        </p:txBody>
      </p:sp>
    </p:spTree>
    <p:extLst>
      <p:ext uri="{BB962C8B-B14F-4D97-AF65-F5344CB8AC3E}">
        <p14:creationId xmlns:p14="http://schemas.microsoft.com/office/powerpoint/2010/main" val="3912370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 jak můžou být v reálu jednotlivé problémy propojené</a:t>
            </a:r>
          </a:p>
        </p:txBody>
      </p:sp>
      <p:sp>
        <p:nvSpPr>
          <p:cNvPr id="4" name="Zástupný symbol pro číslo snímku 3"/>
          <p:cNvSpPr>
            <a:spLocks noGrp="1"/>
          </p:cNvSpPr>
          <p:nvPr>
            <p:ph type="sldNum" sz="quarter" idx="5"/>
          </p:nvPr>
        </p:nvSpPr>
        <p:spPr/>
        <p:txBody>
          <a:bodyPr/>
          <a:lstStyle/>
          <a:p>
            <a:fld id="{14BFABAF-1DB0-4425-BF14-96D6C9F3D053}" type="slidenum">
              <a:rPr lang="cs-CZ" smtClean="0"/>
              <a:t>5</a:t>
            </a:fld>
            <a:endParaRPr lang="cs-CZ"/>
          </a:p>
        </p:txBody>
      </p:sp>
    </p:spTree>
    <p:extLst>
      <p:ext uri="{BB962C8B-B14F-4D97-AF65-F5344CB8AC3E}">
        <p14:creationId xmlns:p14="http://schemas.microsoft.com/office/powerpoint/2010/main" val="2716214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většinu jsme pokryli v úvodu</a:t>
            </a:r>
          </a:p>
          <a:p>
            <a:pPr marL="171450" indent="-171450">
              <a:buFontTx/>
              <a:buChar char="-"/>
            </a:pPr>
            <a:r>
              <a:rPr lang="cs-CZ" dirty="0"/>
              <a:t>též kariérní poradenství</a:t>
            </a:r>
          </a:p>
          <a:p>
            <a:pPr marL="171450" indent="-171450">
              <a:buFontTx/>
              <a:buChar char="-"/>
            </a:pPr>
            <a:r>
              <a:rPr lang="cs-CZ" dirty="0"/>
              <a:t>preventivní programy ve třídách</a:t>
            </a:r>
          </a:p>
          <a:p>
            <a:pPr marL="171450" indent="-171450">
              <a:buFontTx/>
              <a:buChar char="-"/>
            </a:pPr>
            <a:r>
              <a:rPr lang="cs-CZ" dirty="0"/>
              <a:t>péče o žáky s přiznanými PO</a:t>
            </a:r>
          </a:p>
          <a:p>
            <a:pPr marL="171450" indent="-171450">
              <a:buFontTx/>
              <a:buChar char="-"/>
            </a:pPr>
            <a:r>
              <a:rPr lang="cs-CZ" b="1" dirty="0"/>
              <a:t>konzultace s učiteli</a:t>
            </a:r>
            <a:r>
              <a:rPr lang="cs-CZ" b="0" dirty="0"/>
              <a:t>, ale i </a:t>
            </a:r>
            <a:r>
              <a:rPr lang="cs-CZ" b="1" dirty="0"/>
              <a:t>rodiči!</a:t>
            </a:r>
          </a:p>
        </p:txBody>
      </p:sp>
      <p:sp>
        <p:nvSpPr>
          <p:cNvPr id="4" name="Zástupný symbol pro číslo snímku 3"/>
          <p:cNvSpPr>
            <a:spLocks noGrp="1"/>
          </p:cNvSpPr>
          <p:nvPr>
            <p:ph type="sldNum" sz="quarter" idx="5"/>
          </p:nvPr>
        </p:nvSpPr>
        <p:spPr/>
        <p:txBody>
          <a:bodyPr/>
          <a:lstStyle/>
          <a:p>
            <a:fld id="{14BFABAF-1DB0-4425-BF14-96D6C9F3D053}" type="slidenum">
              <a:rPr lang="cs-CZ" smtClean="0"/>
              <a:t>9</a:t>
            </a:fld>
            <a:endParaRPr lang="cs-CZ"/>
          </a:p>
        </p:txBody>
      </p:sp>
    </p:spTree>
    <p:extLst>
      <p:ext uri="{BB962C8B-B14F-4D97-AF65-F5344CB8AC3E}">
        <p14:creationId xmlns:p14="http://schemas.microsoft.com/office/powerpoint/2010/main" val="878982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NEDOKÁŽU ČÍST MYŠLENKY</a:t>
            </a:r>
            <a:endParaRPr lang="cs-CZ" b="0" dirty="0"/>
          </a:p>
          <a:p>
            <a:pPr marL="171450" indent="-171450">
              <a:buFontTx/>
              <a:buChar char="-"/>
            </a:pPr>
            <a:r>
              <a:rPr lang="cs-CZ" b="1" dirty="0"/>
              <a:t>bohužel</a:t>
            </a:r>
            <a:r>
              <a:rPr lang="cs-CZ" b="0" dirty="0"/>
              <a:t>, tahle představa přiživována některými „kolegy“ psychology, kteří vystupují v médiích</a:t>
            </a:r>
          </a:p>
          <a:p>
            <a:pPr marL="628650" lvl="1" indent="-171450">
              <a:buFontTx/>
              <a:buChar char="-"/>
            </a:pPr>
            <a:r>
              <a:rPr lang="cs-CZ" b="0" dirty="0"/>
              <a:t>působí suverénně, na všechno mají odpověď, pomáhají vytvářet dojem, že tohle dokážeme</a:t>
            </a:r>
            <a:endParaRPr lang="cs-CZ" b="1" dirty="0"/>
          </a:p>
          <a:p>
            <a:pPr marL="171450" indent="-171450">
              <a:buFontTx/>
              <a:buChar char="-"/>
            </a:pPr>
            <a:endParaRPr lang="cs-CZ" dirty="0"/>
          </a:p>
        </p:txBody>
      </p:sp>
      <p:sp>
        <p:nvSpPr>
          <p:cNvPr id="4" name="Zástupný symbol pro číslo snímku 3"/>
          <p:cNvSpPr>
            <a:spLocks noGrp="1"/>
          </p:cNvSpPr>
          <p:nvPr>
            <p:ph type="sldNum" sz="quarter" idx="5"/>
          </p:nvPr>
        </p:nvSpPr>
        <p:spPr/>
        <p:txBody>
          <a:bodyPr/>
          <a:lstStyle/>
          <a:p>
            <a:fld id="{14BFABAF-1DB0-4425-BF14-96D6C9F3D053}" type="slidenum">
              <a:rPr lang="cs-CZ" smtClean="0"/>
              <a:t>13</a:t>
            </a:fld>
            <a:endParaRPr lang="cs-CZ"/>
          </a:p>
        </p:txBody>
      </p:sp>
    </p:spTree>
    <p:extLst>
      <p:ext uri="{BB962C8B-B14F-4D97-AF65-F5344CB8AC3E}">
        <p14:creationId xmlns:p14="http://schemas.microsoft.com/office/powerpoint/2010/main" val="715315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dirty="0"/>
              <a:t>hned neinterpretuji, nemám na všechno odpověď; nedokážu od stolu říct, že tenhle a tenhle projev chování má takovou a makovou příčinu</a:t>
            </a:r>
          </a:p>
        </p:txBody>
      </p:sp>
      <p:sp>
        <p:nvSpPr>
          <p:cNvPr id="4" name="Zástupný symbol pro číslo snímku 3"/>
          <p:cNvSpPr>
            <a:spLocks noGrp="1"/>
          </p:cNvSpPr>
          <p:nvPr>
            <p:ph type="sldNum" sz="quarter" idx="5"/>
          </p:nvPr>
        </p:nvSpPr>
        <p:spPr/>
        <p:txBody>
          <a:bodyPr/>
          <a:lstStyle/>
          <a:p>
            <a:fld id="{14BFABAF-1DB0-4425-BF14-96D6C9F3D053}" type="slidenum">
              <a:rPr lang="cs-CZ" smtClean="0"/>
              <a:t>14</a:t>
            </a:fld>
            <a:endParaRPr lang="cs-CZ"/>
          </a:p>
        </p:txBody>
      </p:sp>
    </p:spTree>
    <p:extLst>
      <p:ext uri="{BB962C8B-B14F-4D97-AF65-F5344CB8AC3E}">
        <p14:creationId xmlns:p14="http://schemas.microsoft.com/office/powerpoint/2010/main" val="2216827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dirty="0"/>
              <a:t>prodloužená ruka spravedlnosti</a:t>
            </a:r>
          </a:p>
          <a:p>
            <a:pPr marL="171450" indent="-171450">
              <a:buFontTx/>
              <a:buChar char="-"/>
            </a:pPr>
            <a:r>
              <a:rPr lang="cs-CZ" dirty="0"/>
              <a:t>kat</a:t>
            </a:r>
          </a:p>
          <a:p>
            <a:pPr marL="171450" indent="-171450">
              <a:buFontTx/>
              <a:buChar char="-"/>
            </a:pPr>
            <a:r>
              <a:rPr lang="cs-CZ" dirty="0"/>
              <a:t>vykonavatel trestu</a:t>
            </a:r>
          </a:p>
          <a:p>
            <a:pPr marL="171450" indent="-171450">
              <a:buFontTx/>
              <a:buChar char="-"/>
            </a:pPr>
            <a:r>
              <a:rPr lang="cs-CZ" dirty="0"/>
              <a:t>nevnímám, že by role ŠP spočívala v tom, aby žáky nějak trestal, domlouval jim, nebo fungoval jako nějaký kárný orgán</a:t>
            </a:r>
          </a:p>
          <a:p>
            <a:pPr marL="171450" indent="-171450">
              <a:buFontTx/>
              <a:buChar char="-"/>
            </a:pPr>
            <a:r>
              <a:rPr lang="cs-CZ" dirty="0"/>
              <a:t>pozice ŠP je unikátní právě v tom, že si může (a musí) dovolit nehodnotit, nemoralizovat –</a:t>
            </a:r>
            <a:r>
              <a:rPr lang="en-GB" dirty="0"/>
              <a:t>&gt;</a:t>
            </a:r>
            <a:r>
              <a:rPr lang="cs-CZ" dirty="0"/>
              <a:t> často je tenhle přístup to, co může přispět k pozitivní změně</a:t>
            </a:r>
          </a:p>
        </p:txBody>
      </p:sp>
      <p:sp>
        <p:nvSpPr>
          <p:cNvPr id="4" name="Zástupný symbol pro číslo snímku 3"/>
          <p:cNvSpPr>
            <a:spLocks noGrp="1"/>
          </p:cNvSpPr>
          <p:nvPr>
            <p:ph type="sldNum" sz="quarter" idx="5"/>
          </p:nvPr>
        </p:nvSpPr>
        <p:spPr/>
        <p:txBody>
          <a:bodyPr/>
          <a:lstStyle/>
          <a:p>
            <a:fld id="{14BFABAF-1DB0-4425-BF14-96D6C9F3D053}" type="slidenum">
              <a:rPr lang="cs-CZ" smtClean="0"/>
              <a:t>15</a:t>
            </a:fld>
            <a:endParaRPr lang="cs-CZ"/>
          </a:p>
        </p:txBody>
      </p:sp>
    </p:spTree>
    <p:extLst>
      <p:ext uri="{BB962C8B-B14F-4D97-AF65-F5344CB8AC3E}">
        <p14:creationId xmlns:p14="http://schemas.microsoft.com/office/powerpoint/2010/main" val="3412133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dirty="0"/>
              <a:t>opravář dětí</a:t>
            </a:r>
          </a:p>
          <a:p>
            <a:pPr marL="171450" indent="-171450">
              <a:buFontTx/>
              <a:buChar char="-"/>
            </a:pPr>
            <a:r>
              <a:rPr lang="cs-CZ" dirty="0"/>
              <a:t>nefunguje to tak, že si s dítětem hodinku promluvím a ono se hned vrátí „funkční“, „spravené“</a:t>
            </a:r>
          </a:p>
          <a:p>
            <a:pPr marL="171450" indent="-171450">
              <a:buFontTx/>
              <a:buChar char="-"/>
            </a:pPr>
            <a:r>
              <a:rPr lang="cs-CZ" dirty="0"/>
              <a:t>často je to běh na delší trať, než se podaří dosáhnout hmatatelných výsledků</a:t>
            </a:r>
          </a:p>
          <a:p>
            <a:pPr marL="171450" indent="-171450">
              <a:buFontTx/>
              <a:buChar char="-"/>
            </a:pPr>
            <a:r>
              <a:rPr lang="cs-CZ" dirty="0"/>
              <a:t>a mnohdy se to neobejde bez spolupráce učitelů i rodičů</a:t>
            </a:r>
          </a:p>
        </p:txBody>
      </p:sp>
      <p:sp>
        <p:nvSpPr>
          <p:cNvPr id="4" name="Zástupný symbol pro číslo snímku 3"/>
          <p:cNvSpPr>
            <a:spLocks noGrp="1"/>
          </p:cNvSpPr>
          <p:nvPr>
            <p:ph type="sldNum" sz="quarter" idx="5"/>
          </p:nvPr>
        </p:nvSpPr>
        <p:spPr/>
        <p:txBody>
          <a:bodyPr/>
          <a:lstStyle/>
          <a:p>
            <a:fld id="{14BFABAF-1DB0-4425-BF14-96D6C9F3D053}" type="slidenum">
              <a:rPr lang="cs-CZ" smtClean="0"/>
              <a:t>16</a:t>
            </a:fld>
            <a:endParaRPr lang="cs-CZ"/>
          </a:p>
        </p:txBody>
      </p:sp>
    </p:spTree>
    <p:extLst>
      <p:ext uri="{BB962C8B-B14F-4D97-AF65-F5344CB8AC3E}">
        <p14:creationId xmlns:p14="http://schemas.microsoft.com/office/powerpoint/2010/main" val="1359819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2FE4B9B8-8D40-4F68-B7FD-B44F2119D636}" type="datetimeFigureOut">
              <a:rPr lang="cs-CZ" smtClean="0"/>
              <a:t>05.09.2022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395B7F3-454A-4B0E-902C-435CF1D72847}" type="slidenum">
              <a:rPr lang="cs-CZ" smtClean="0"/>
              <a:t>‹#›</a:t>
            </a:fld>
            <a:endParaRPr lang="cs-CZ"/>
          </a:p>
        </p:txBody>
      </p:sp>
    </p:spTree>
    <p:extLst>
      <p:ext uri="{BB962C8B-B14F-4D97-AF65-F5344CB8AC3E}">
        <p14:creationId xmlns:p14="http://schemas.microsoft.com/office/powerpoint/2010/main" val="36247553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2FE4B9B8-8D40-4F68-B7FD-B44F2119D636}" type="datetimeFigureOut">
              <a:rPr lang="cs-CZ" smtClean="0"/>
              <a:t>05.09.2022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395B7F3-454A-4B0E-902C-435CF1D72847}" type="slidenum">
              <a:rPr lang="cs-CZ" smtClean="0"/>
              <a:t>‹#›</a:t>
            </a:fld>
            <a:endParaRPr lang="cs-CZ"/>
          </a:p>
        </p:txBody>
      </p:sp>
    </p:spTree>
    <p:extLst>
      <p:ext uri="{BB962C8B-B14F-4D97-AF65-F5344CB8AC3E}">
        <p14:creationId xmlns:p14="http://schemas.microsoft.com/office/powerpoint/2010/main" val="40463149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2FE4B9B8-8D40-4F68-B7FD-B44F2119D636}" type="datetimeFigureOut">
              <a:rPr lang="cs-CZ" smtClean="0"/>
              <a:t>05.09.2022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395B7F3-454A-4B0E-902C-435CF1D72847}" type="slidenum">
              <a:rPr lang="cs-CZ" smtClean="0"/>
              <a:t>‹#›</a:t>
            </a:fld>
            <a:endParaRPr lang="cs-CZ"/>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306265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2FE4B9B8-8D40-4F68-B7FD-B44F2119D636}" type="datetimeFigureOut">
              <a:rPr lang="cs-CZ" smtClean="0"/>
              <a:t>05.09.2022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395B7F3-454A-4B0E-902C-435CF1D72847}" type="slidenum">
              <a:rPr lang="cs-CZ" smtClean="0"/>
              <a:t>‹#›</a:t>
            </a:fld>
            <a:endParaRPr lang="cs-CZ"/>
          </a:p>
        </p:txBody>
      </p:sp>
    </p:spTree>
    <p:extLst>
      <p:ext uri="{BB962C8B-B14F-4D97-AF65-F5344CB8AC3E}">
        <p14:creationId xmlns:p14="http://schemas.microsoft.com/office/powerpoint/2010/main" val="18232490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2FE4B9B8-8D40-4F68-B7FD-B44F2119D636}" type="datetimeFigureOut">
              <a:rPr lang="cs-CZ" smtClean="0"/>
              <a:t>05.09.2022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395B7F3-454A-4B0E-902C-435CF1D72847}" type="slidenum">
              <a:rPr lang="cs-CZ" smtClean="0"/>
              <a:t>‹#›</a:t>
            </a:fld>
            <a:endParaRPr lang="cs-CZ"/>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849163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2FE4B9B8-8D40-4F68-B7FD-B44F2119D636}" type="datetimeFigureOut">
              <a:rPr lang="cs-CZ" smtClean="0"/>
              <a:t>05.09.2022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395B7F3-454A-4B0E-902C-435CF1D72847}" type="slidenum">
              <a:rPr lang="cs-CZ" smtClean="0"/>
              <a:t>‹#›</a:t>
            </a:fld>
            <a:endParaRPr lang="cs-CZ"/>
          </a:p>
        </p:txBody>
      </p:sp>
    </p:spTree>
    <p:extLst>
      <p:ext uri="{BB962C8B-B14F-4D97-AF65-F5344CB8AC3E}">
        <p14:creationId xmlns:p14="http://schemas.microsoft.com/office/powerpoint/2010/main" val="26667020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2FE4B9B8-8D40-4F68-B7FD-B44F2119D636}" type="datetimeFigureOut">
              <a:rPr lang="cs-CZ" smtClean="0"/>
              <a:t>05.09.2022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395B7F3-454A-4B0E-902C-435CF1D72847}" type="slidenum">
              <a:rPr lang="cs-CZ" smtClean="0"/>
              <a:t>‹#›</a:t>
            </a:fld>
            <a:endParaRPr lang="cs-CZ"/>
          </a:p>
        </p:txBody>
      </p:sp>
    </p:spTree>
    <p:extLst>
      <p:ext uri="{BB962C8B-B14F-4D97-AF65-F5344CB8AC3E}">
        <p14:creationId xmlns:p14="http://schemas.microsoft.com/office/powerpoint/2010/main" val="40634064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2FE4B9B8-8D40-4F68-B7FD-B44F2119D636}" type="datetimeFigureOut">
              <a:rPr lang="cs-CZ" smtClean="0"/>
              <a:t>05.09.2022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395B7F3-454A-4B0E-902C-435CF1D72847}" type="slidenum">
              <a:rPr lang="cs-CZ" smtClean="0"/>
              <a:t>‹#›</a:t>
            </a:fld>
            <a:endParaRPr lang="cs-CZ"/>
          </a:p>
        </p:txBody>
      </p:sp>
    </p:spTree>
    <p:extLst>
      <p:ext uri="{BB962C8B-B14F-4D97-AF65-F5344CB8AC3E}">
        <p14:creationId xmlns:p14="http://schemas.microsoft.com/office/powerpoint/2010/main" val="11385838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2FE4B9B8-8D40-4F68-B7FD-B44F2119D636}" type="datetimeFigureOut">
              <a:rPr lang="cs-CZ" smtClean="0"/>
              <a:t>05.09.2022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395B7F3-454A-4B0E-902C-435CF1D72847}" type="slidenum">
              <a:rPr lang="cs-CZ" smtClean="0"/>
              <a:t>‹#›</a:t>
            </a:fld>
            <a:endParaRPr lang="cs-CZ"/>
          </a:p>
        </p:txBody>
      </p:sp>
    </p:spTree>
    <p:extLst>
      <p:ext uri="{BB962C8B-B14F-4D97-AF65-F5344CB8AC3E}">
        <p14:creationId xmlns:p14="http://schemas.microsoft.com/office/powerpoint/2010/main" val="27130484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2FE4B9B8-8D40-4F68-B7FD-B44F2119D636}" type="datetimeFigureOut">
              <a:rPr lang="cs-CZ" smtClean="0"/>
              <a:t>05.09.2022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395B7F3-454A-4B0E-902C-435CF1D72847}" type="slidenum">
              <a:rPr lang="cs-CZ" smtClean="0"/>
              <a:t>‹#›</a:t>
            </a:fld>
            <a:endParaRPr lang="cs-CZ"/>
          </a:p>
        </p:txBody>
      </p:sp>
    </p:spTree>
    <p:extLst>
      <p:ext uri="{BB962C8B-B14F-4D97-AF65-F5344CB8AC3E}">
        <p14:creationId xmlns:p14="http://schemas.microsoft.com/office/powerpoint/2010/main" val="34453744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2FE4B9B8-8D40-4F68-B7FD-B44F2119D636}" type="datetimeFigureOut">
              <a:rPr lang="cs-CZ" smtClean="0"/>
              <a:t>05.09.2022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395B7F3-454A-4B0E-902C-435CF1D72847}" type="slidenum">
              <a:rPr lang="cs-CZ" smtClean="0"/>
              <a:t>‹#›</a:t>
            </a:fld>
            <a:endParaRPr lang="cs-CZ"/>
          </a:p>
        </p:txBody>
      </p:sp>
    </p:spTree>
    <p:extLst>
      <p:ext uri="{BB962C8B-B14F-4D97-AF65-F5344CB8AC3E}">
        <p14:creationId xmlns:p14="http://schemas.microsoft.com/office/powerpoint/2010/main" val="8875198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2FE4B9B8-8D40-4F68-B7FD-B44F2119D636}" type="datetimeFigureOut">
              <a:rPr lang="cs-CZ" smtClean="0"/>
              <a:t>05.09.2022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395B7F3-454A-4B0E-902C-435CF1D72847}" type="slidenum">
              <a:rPr lang="cs-CZ" smtClean="0"/>
              <a:t>‹#›</a:t>
            </a:fld>
            <a:endParaRPr lang="cs-CZ"/>
          </a:p>
        </p:txBody>
      </p:sp>
    </p:spTree>
    <p:extLst>
      <p:ext uri="{BB962C8B-B14F-4D97-AF65-F5344CB8AC3E}">
        <p14:creationId xmlns:p14="http://schemas.microsoft.com/office/powerpoint/2010/main" val="14684921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2FE4B9B8-8D40-4F68-B7FD-B44F2119D636}" type="datetimeFigureOut">
              <a:rPr lang="cs-CZ" smtClean="0"/>
              <a:t>05.09.2022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2395B7F3-454A-4B0E-902C-435CF1D72847}" type="slidenum">
              <a:rPr lang="cs-CZ" smtClean="0"/>
              <a:t>‹#›</a:t>
            </a:fld>
            <a:endParaRPr lang="cs-CZ"/>
          </a:p>
        </p:txBody>
      </p:sp>
    </p:spTree>
    <p:extLst>
      <p:ext uri="{BB962C8B-B14F-4D97-AF65-F5344CB8AC3E}">
        <p14:creationId xmlns:p14="http://schemas.microsoft.com/office/powerpoint/2010/main" val="29548108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4B9B8-8D40-4F68-B7FD-B44F2119D636}" type="datetimeFigureOut">
              <a:rPr lang="cs-CZ" smtClean="0"/>
              <a:t>05.09.2022</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2395B7F3-454A-4B0E-902C-435CF1D72847}" type="slidenum">
              <a:rPr lang="cs-CZ" smtClean="0"/>
              <a:t>‹#›</a:t>
            </a:fld>
            <a:endParaRPr lang="cs-CZ"/>
          </a:p>
        </p:txBody>
      </p:sp>
    </p:spTree>
    <p:extLst>
      <p:ext uri="{BB962C8B-B14F-4D97-AF65-F5344CB8AC3E}">
        <p14:creationId xmlns:p14="http://schemas.microsoft.com/office/powerpoint/2010/main" val="2202670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cs-CZ"/>
              <a:t>Kliknutím lze upravit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2FE4B9B8-8D40-4F68-B7FD-B44F2119D636}" type="datetimeFigureOut">
              <a:rPr lang="cs-CZ" smtClean="0"/>
              <a:t>05.09.2022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395B7F3-454A-4B0E-902C-435CF1D72847}" type="slidenum">
              <a:rPr lang="cs-CZ" smtClean="0"/>
              <a:t>‹#›</a:t>
            </a:fld>
            <a:endParaRPr lang="cs-CZ"/>
          </a:p>
        </p:txBody>
      </p:sp>
    </p:spTree>
    <p:extLst>
      <p:ext uri="{BB962C8B-B14F-4D97-AF65-F5344CB8AC3E}">
        <p14:creationId xmlns:p14="http://schemas.microsoft.com/office/powerpoint/2010/main" val="1742253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2FE4B9B8-8D40-4F68-B7FD-B44F2119D636}" type="datetimeFigureOut">
              <a:rPr lang="cs-CZ" smtClean="0"/>
              <a:t>05.09.2022</a:t>
            </a:fld>
            <a:endParaRPr lang="cs-CZ"/>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95B7F3-454A-4B0E-902C-435CF1D72847}" type="slidenum">
              <a:rPr lang="cs-CZ" smtClean="0"/>
              <a:t>‹#›</a:t>
            </a:fld>
            <a:endParaRPr lang="cs-CZ"/>
          </a:p>
        </p:txBody>
      </p:sp>
    </p:spTree>
    <p:extLst>
      <p:ext uri="{BB962C8B-B14F-4D97-AF65-F5344CB8AC3E}">
        <p14:creationId xmlns:p14="http://schemas.microsoft.com/office/powerpoint/2010/main" val="41286423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FE4B9B8-8D40-4F68-B7FD-B44F2119D636}" type="datetimeFigureOut">
              <a:rPr lang="cs-CZ" smtClean="0"/>
              <a:t>05.09.2022</a:t>
            </a:fld>
            <a:endParaRPr lang="cs-CZ"/>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395B7F3-454A-4B0E-902C-435CF1D72847}" type="slidenum">
              <a:rPr lang="cs-CZ" smtClean="0"/>
              <a:t>‹#›</a:t>
            </a:fld>
            <a:endParaRPr lang="cs-CZ"/>
          </a:p>
        </p:txBody>
      </p:sp>
    </p:spTree>
    <p:extLst>
      <p:ext uri="{BB962C8B-B14F-4D97-AF65-F5344CB8AC3E}">
        <p14:creationId xmlns:p14="http://schemas.microsoft.com/office/powerpoint/2010/main" val="3661749512"/>
      </p:ext>
    </p:extLst>
  </p:cSld>
  <p:clrMap bg1="dk1" tx1="lt1" bg2="dk2" tx2="lt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 id="2147484089" r:id="rId12"/>
    <p:sldLayoutId id="2147484090" r:id="rId13"/>
    <p:sldLayoutId id="2147484091" r:id="rId14"/>
    <p:sldLayoutId id="2147484092" r:id="rId15"/>
    <p:sldLayoutId id="2147484093" r:id="rId16"/>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7B941A-A0A4-F840-3B2C-9B2B2A3C3C3E}"/>
              </a:ext>
            </a:extLst>
          </p:cNvPr>
          <p:cNvSpPr>
            <a:spLocks noGrp="1"/>
          </p:cNvSpPr>
          <p:nvPr>
            <p:ph type="ctrTitle"/>
          </p:nvPr>
        </p:nvSpPr>
        <p:spPr/>
        <p:txBody>
          <a:bodyPr/>
          <a:lstStyle/>
          <a:p>
            <a:r>
              <a:rPr lang="cs-CZ" dirty="0"/>
              <a:t>Školní psycholog</a:t>
            </a:r>
          </a:p>
        </p:txBody>
      </p:sp>
      <p:sp>
        <p:nvSpPr>
          <p:cNvPr id="3" name="Podnadpis 2">
            <a:extLst>
              <a:ext uri="{FF2B5EF4-FFF2-40B4-BE49-F238E27FC236}">
                <a16:creationId xmlns:a16="http://schemas.microsoft.com/office/drawing/2014/main" id="{17845EC6-3B9E-DB71-BB5F-2975EE30E2C2}"/>
              </a:ext>
            </a:extLst>
          </p:cNvPr>
          <p:cNvSpPr>
            <a:spLocks noGrp="1"/>
          </p:cNvSpPr>
          <p:nvPr>
            <p:ph type="subTitle" idx="1"/>
          </p:nvPr>
        </p:nvSpPr>
        <p:spPr>
          <a:xfrm>
            <a:off x="1507067" y="4050833"/>
            <a:ext cx="7766936" cy="1487818"/>
          </a:xfrm>
        </p:spPr>
        <p:txBody>
          <a:bodyPr>
            <a:normAutofit lnSpcReduction="10000"/>
          </a:bodyPr>
          <a:lstStyle/>
          <a:p>
            <a:r>
              <a:rPr lang="cs-CZ" dirty="0"/>
              <a:t>S čím může pomoct a jak pracuje?</a:t>
            </a:r>
          </a:p>
          <a:p>
            <a:endParaRPr lang="cs-CZ" dirty="0"/>
          </a:p>
          <a:p>
            <a:r>
              <a:rPr lang="cs-CZ" dirty="0"/>
              <a:t>Mgr. Patrik Rudolf</a:t>
            </a:r>
          </a:p>
          <a:p>
            <a:r>
              <a:rPr lang="cs-CZ" dirty="0"/>
              <a:t>ZŠ Brno, Úvoz 55</a:t>
            </a:r>
          </a:p>
        </p:txBody>
      </p:sp>
    </p:spTree>
    <p:extLst>
      <p:ext uri="{BB962C8B-B14F-4D97-AF65-F5344CB8AC3E}">
        <p14:creationId xmlns:p14="http://schemas.microsoft.com/office/powerpoint/2010/main" val="1051602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649B79-8703-2A70-8F62-6FA58E114619}"/>
              </a:ext>
            </a:extLst>
          </p:cNvPr>
          <p:cNvSpPr>
            <a:spLocks noGrp="1"/>
          </p:cNvSpPr>
          <p:nvPr>
            <p:ph type="title"/>
          </p:nvPr>
        </p:nvSpPr>
        <p:spPr>
          <a:xfrm>
            <a:off x="1371600" y="685800"/>
            <a:ext cx="9601200" cy="768969"/>
          </a:xfrm>
        </p:spPr>
        <p:txBody>
          <a:bodyPr/>
          <a:lstStyle/>
          <a:p>
            <a:r>
              <a:rPr lang="cs-CZ" dirty="0"/>
              <a:t>Tři oblasti činnosti ŠP (</a:t>
            </a:r>
            <a:r>
              <a:rPr lang="cs-CZ" b="1" dirty="0"/>
              <a:t>obecně</a:t>
            </a:r>
            <a:r>
              <a:rPr lang="cs-CZ" dirty="0"/>
              <a:t>)</a:t>
            </a:r>
          </a:p>
        </p:txBody>
      </p:sp>
      <p:sp>
        <p:nvSpPr>
          <p:cNvPr id="4" name="Ovál 3">
            <a:extLst>
              <a:ext uri="{FF2B5EF4-FFF2-40B4-BE49-F238E27FC236}">
                <a16:creationId xmlns:a16="http://schemas.microsoft.com/office/drawing/2014/main" id="{6E78DA15-6047-C8FF-2521-B4845BCD4171}"/>
              </a:ext>
            </a:extLst>
          </p:cNvPr>
          <p:cNvSpPr/>
          <p:nvPr/>
        </p:nvSpPr>
        <p:spPr>
          <a:xfrm>
            <a:off x="903249" y="3987026"/>
            <a:ext cx="3572498" cy="18845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b="1" dirty="0"/>
              <a:t>Diagnostika/depistáž</a:t>
            </a:r>
          </a:p>
        </p:txBody>
      </p:sp>
      <p:sp>
        <p:nvSpPr>
          <p:cNvPr id="5" name="Ovál 4">
            <a:extLst>
              <a:ext uri="{FF2B5EF4-FFF2-40B4-BE49-F238E27FC236}">
                <a16:creationId xmlns:a16="http://schemas.microsoft.com/office/drawing/2014/main" id="{D7EEDAC1-F6CC-34C0-AAB6-16FEB3CD2584}"/>
              </a:ext>
            </a:extLst>
          </p:cNvPr>
          <p:cNvSpPr/>
          <p:nvPr/>
        </p:nvSpPr>
        <p:spPr>
          <a:xfrm>
            <a:off x="4570043" y="2102470"/>
            <a:ext cx="3687923" cy="18845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b="1" dirty="0"/>
              <a:t>Konzultace/poradenství/intervence</a:t>
            </a:r>
          </a:p>
        </p:txBody>
      </p:sp>
      <p:sp>
        <p:nvSpPr>
          <p:cNvPr id="6" name="Ovál 5">
            <a:extLst>
              <a:ext uri="{FF2B5EF4-FFF2-40B4-BE49-F238E27FC236}">
                <a16:creationId xmlns:a16="http://schemas.microsoft.com/office/drawing/2014/main" id="{2AD56D30-E58C-A367-285D-5EC35216087B}"/>
              </a:ext>
            </a:extLst>
          </p:cNvPr>
          <p:cNvSpPr/>
          <p:nvPr/>
        </p:nvSpPr>
        <p:spPr>
          <a:xfrm>
            <a:off x="8352262" y="3987026"/>
            <a:ext cx="3267307" cy="18845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b="1" dirty="0"/>
              <a:t>Metodická podpora</a:t>
            </a:r>
          </a:p>
        </p:txBody>
      </p:sp>
    </p:spTree>
    <p:extLst>
      <p:ext uri="{BB962C8B-B14F-4D97-AF65-F5344CB8AC3E}">
        <p14:creationId xmlns:p14="http://schemas.microsoft.com/office/powerpoint/2010/main" val="10939548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649B79-8703-2A70-8F62-6FA58E114619}"/>
              </a:ext>
            </a:extLst>
          </p:cNvPr>
          <p:cNvSpPr>
            <a:spLocks noGrp="1"/>
          </p:cNvSpPr>
          <p:nvPr>
            <p:ph type="title"/>
          </p:nvPr>
        </p:nvSpPr>
        <p:spPr>
          <a:xfrm>
            <a:off x="1371600" y="685800"/>
            <a:ext cx="9601200" cy="768969"/>
          </a:xfrm>
        </p:spPr>
        <p:txBody>
          <a:bodyPr/>
          <a:lstStyle/>
          <a:p>
            <a:r>
              <a:rPr lang="cs-CZ" dirty="0"/>
              <a:t>Tři oblasti činnosti ŠP (</a:t>
            </a:r>
            <a:r>
              <a:rPr lang="cs-CZ" b="1" dirty="0"/>
              <a:t>obecně</a:t>
            </a:r>
            <a:r>
              <a:rPr lang="cs-CZ" dirty="0"/>
              <a:t>)</a:t>
            </a:r>
          </a:p>
        </p:txBody>
      </p:sp>
      <p:sp>
        <p:nvSpPr>
          <p:cNvPr id="6" name="Ovál 5">
            <a:extLst>
              <a:ext uri="{FF2B5EF4-FFF2-40B4-BE49-F238E27FC236}">
                <a16:creationId xmlns:a16="http://schemas.microsoft.com/office/drawing/2014/main" id="{2AD56D30-E58C-A367-285D-5EC35216087B}"/>
              </a:ext>
            </a:extLst>
          </p:cNvPr>
          <p:cNvSpPr/>
          <p:nvPr/>
        </p:nvSpPr>
        <p:spPr>
          <a:xfrm>
            <a:off x="3384200" y="1864992"/>
            <a:ext cx="5576000" cy="3128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b="1" dirty="0"/>
              <a:t>Metodická podpora</a:t>
            </a:r>
          </a:p>
        </p:txBody>
      </p:sp>
      <p:sp>
        <p:nvSpPr>
          <p:cNvPr id="3" name="Ovál 2">
            <a:extLst>
              <a:ext uri="{FF2B5EF4-FFF2-40B4-BE49-F238E27FC236}">
                <a16:creationId xmlns:a16="http://schemas.microsoft.com/office/drawing/2014/main" id="{8909DAA9-9214-0DE7-176C-EBDD877E61A9}"/>
              </a:ext>
            </a:extLst>
          </p:cNvPr>
          <p:cNvSpPr/>
          <p:nvPr/>
        </p:nvSpPr>
        <p:spPr>
          <a:xfrm>
            <a:off x="959446" y="4076235"/>
            <a:ext cx="2695071" cy="132699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Besedy a osvěta (pro rodiče i pedagogy)</a:t>
            </a:r>
          </a:p>
        </p:txBody>
      </p:sp>
      <p:sp>
        <p:nvSpPr>
          <p:cNvPr id="4" name="Ovál 3">
            <a:extLst>
              <a:ext uri="{FF2B5EF4-FFF2-40B4-BE49-F238E27FC236}">
                <a16:creationId xmlns:a16="http://schemas.microsoft.com/office/drawing/2014/main" id="{7984A94C-7BC7-5C43-A05F-61BF58E54975}"/>
              </a:ext>
            </a:extLst>
          </p:cNvPr>
          <p:cNvSpPr/>
          <p:nvPr/>
        </p:nvSpPr>
        <p:spPr>
          <a:xfrm>
            <a:off x="3924834" y="4993007"/>
            <a:ext cx="2419815" cy="132699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Účast na pracovních poradách školy</a:t>
            </a:r>
          </a:p>
        </p:txBody>
      </p:sp>
      <p:sp>
        <p:nvSpPr>
          <p:cNvPr id="5" name="Ovál 4">
            <a:extLst>
              <a:ext uri="{FF2B5EF4-FFF2-40B4-BE49-F238E27FC236}">
                <a16:creationId xmlns:a16="http://schemas.microsoft.com/office/drawing/2014/main" id="{199239F1-A492-5AE9-EB10-52E60D407B67}"/>
              </a:ext>
            </a:extLst>
          </p:cNvPr>
          <p:cNvSpPr/>
          <p:nvPr/>
        </p:nvSpPr>
        <p:spPr>
          <a:xfrm>
            <a:off x="6953613" y="4845205"/>
            <a:ext cx="2419815" cy="132699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(Koordinace poradenských služeb v rámci ŠPP)</a:t>
            </a:r>
          </a:p>
        </p:txBody>
      </p:sp>
      <p:sp>
        <p:nvSpPr>
          <p:cNvPr id="8" name="Ovál 7">
            <a:extLst>
              <a:ext uri="{FF2B5EF4-FFF2-40B4-BE49-F238E27FC236}">
                <a16:creationId xmlns:a16="http://schemas.microsoft.com/office/drawing/2014/main" id="{A71272BB-A71D-E0F9-F6C8-B396C1366CCB}"/>
              </a:ext>
            </a:extLst>
          </p:cNvPr>
          <p:cNvSpPr/>
          <p:nvPr/>
        </p:nvSpPr>
        <p:spPr>
          <a:xfrm>
            <a:off x="8812739" y="3541026"/>
            <a:ext cx="3379261" cy="130418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(Koordinace poradenských služeb mimo školu – spolupráce se ŠPZ) </a:t>
            </a:r>
          </a:p>
        </p:txBody>
      </p:sp>
      <p:sp>
        <p:nvSpPr>
          <p:cNvPr id="9" name="TextovéPole 8">
            <a:extLst>
              <a:ext uri="{FF2B5EF4-FFF2-40B4-BE49-F238E27FC236}">
                <a16:creationId xmlns:a16="http://schemas.microsoft.com/office/drawing/2014/main" id="{35F11808-7A33-83C3-699E-DC8DE6B5B4B3}"/>
              </a:ext>
            </a:extLst>
          </p:cNvPr>
          <p:cNvSpPr txBox="1"/>
          <p:nvPr/>
        </p:nvSpPr>
        <p:spPr>
          <a:xfrm>
            <a:off x="4148201" y="3783847"/>
            <a:ext cx="4170853" cy="584775"/>
          </a:xfrm>
          <a:prstGeom prst="rect">
            <a:avLst/>
          </a:prstGeom>
          <a:noFill/>
        </p:spPr>
        <p:txBody>
          <a:bodyPr wrap="square" rtlCol="0">
            <a:spAutoFit/>
          </a:bodyPr>
          <a:lstStyle/>
          <a:p>
            <a:r>
              <a:rPr lang="cs-CZ" sz="3200" b="1" dirty="0"/>
              <a:t>+ vzdělávací činnost</a:t>
            </a:r>
          </a:p>
        </p:txBody>
      </p:sp>
    </p:spTree>
    <p:extLst>
      <p:ext uri="{BB962C8B-B14F-4D97-AF65-F5344CB8AC3E}">
        <p14:creationId xmlns:p14="http://schemas.microsoft.com/office/powerpoint/2010/main" val="22140513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82EC0C-EA3B-856C-9C88-DA585B8486FF}"/>
              </a:ext>
            </a:extLst>
          </p:cNvPr>
          <p:cNvSpPr>
            <a:spLocks noGrp="1"/>
          </p:cNvSpPr>
          <p:nvPr>
            <p:ph type="title"/>
          </p:nvPr>
        </p:nvSpPr>
        <p:spPr>
          <a:xfrm>
            <a:off x="2097346" y="2245946"/>
            <a:ext cx="7997308" cy="1823497"/>
          </a:xfrm>
        </p:spPr>
        <p:txBody>
          <a:bodyPr>
            <a:normAutofit/>
          </a:bodyPr>
          <a:lstStyle/>
          <a:p>
            <a:r>
              <a:rPr lang="cs-CZ" dirty="0"/>
              <a:t>Co nejsem/neumím/nedělám…</a:t>
            </a:r>
          </a:p>
        </p:txBody>
      </p:sp>
      <p:sp>
        <p:nvSpPr>
          <p:cNvPr id="4" name="Nadpis 1">
            <a:extLst>
              <a:ext uri="{FF2B5EF4-FFF2-40B4-BE49-F238E27FC236}">
                <a16:creationId xmlns:a16="http://schemas.microsoft.com/office/drawing/2014/main" id="{D0820831-D432-4B5E-308D-4B8C050DCA32}"/>
              </a:ext>
            </a:extLst>
          </p:cNvPr>
          <p:cNvSpPr txBox="1">
            <a:spLocks/>
          </p:cNvSpPr>
          <p:nvPr/>
        </p:nvSpPr>
        <p:spPr>
          <a:xfrm>
            <a:off x="2097346" y="3513712"/>
            <a:ext cx="7997308" cy="182349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dirty="0"/>
              <a:t>…aneb Mýty, které mohou o (školních) psycholozích panovat</a:t>
            </a:r>
          </a:p>
        </p:txBody>
      </p:sp>
    </p:spTree>
    <p:extLst>
      <p:ext uri="{BB962C8B-B14F-4D97-AF65-F5344CB8AC3E}">
        <p14:creationId xmlns:p14="http://schemas.microsoft.com/office/powerpoint/2010/main" val="8190398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A16746-8E38-898D-2B6E-9ED41619FFB6}"/>
              </a:ext>
            </a:extLst>
          </p:cNvPr>
          <p:cNvSpPr>
            <a:spLocks noGrp="1"/>
          </p:cNvSpPr>
          <p:nvPr>
            <p:ph type="title"/>
          </p:nvPr>
        </p:nvSpPr>
        <p:spPr/>
        <p:txBody>
          <a:bodyPr/>
          <a:lstStyle/>
          <a:p>
            <a:r>
              <a:rPr lang="cs-CZ" dirty="0"/>
              <a:t>Co nejsem/neumím/nedělám…</a:t>
            </a:r>
          </a:p>
        </p:txBody>
      </p:sp>
      <p:pic>
        <p:nvPicPr>
          <p:cNvPr id="5" name="Obrázek 4">
            <a:extLst>
              <a:ext uri="{FF2B5EF4-FFF2-40B4-BE49-F238E27FC236}">
                <a16:creationId xmlns:a16="http://schemas.microsoft.com/office/drawing/2014/main" id="{D7C96B9A-7DDB-6E7F-9510-72221FD7B9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420" y="1930400"/>
            <a:ext cx="7257160" cy="4088541"/>
          </a:xfrm>
          <a:prstGeom prst="rect">
            <a:avLst/>
          </a:prstGeom>
        </p:spPr>
      </p:pic>
    </p:spTree>
    <p:extLst>
      <p:ext uri="{BB962C8B-B14F-4D97-AF65-F5344CB8AC3E}">
        <p14:creationId xmlns:p14="http://schemas.microsoft.com/office/powerpoint/2010/main" val="11246092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A16746-8E38-898D-2B6E-9ED41619FFB6}"/>
              </a:ext>
            </a:extLst>
          </p:cNvPr>
          <p:cNvSpPr>
            <a:spLocks noGrp="1"/>
          </p:cNvSpPr>
          <p:nvPr>
            <p:ph type="title"/>
          </p:nvPr>
        </p:nvSpPr>
        <p:spPr>
          <a:xfrm>
            <a:off x="677334" y="609600"/>
            <a:ext cx="3542241" cy="1320800"/>
          </a:xfrm>
        </p:spPr>
        <p:txBody>
          <a:bodyPr>
            <a:normAutofit fontScale="90000"/>
          </a:bodyPr>
          <a:lstStyle/>
          <a:p>
            <a:r>
              <a:rPr lang="cs-CZ" dirty="0"/>
              <a:t>Co nejsem/neumím/nedělám…</a:t>
            </a:r>
          </a:p>
        </p:txBody>
      </p:sp>
      <p:pic>
        <p:nvPicPr>
          <p:cNvPr id="5" name="Obrázek 4">
            <a:extLst>
              <a:ext uri="{FF2B5EF4-FFF2-40B4-BE49-F238E27FC236}">
                <a16:creationId xmlns:a16="http://schemas.microsoft.com/office/drawing/2014/main" id="{A7E9D957-2A61-C961-3541-CFD472013BED}"/>
              </a:ext>
            </a:extLst>
          </p:cNvPr>
          <p:cNvPicPr>
            <a:picLocks noChangeAspect="1"/>
          </p:cNvPicPr>
          <p:nvPr/>
        </p:nvPicPr>
        <p:blipFill>
          <a:blip r:embed="rId3"/>
          <a:stretch>
            <a:fillRect/>
          </a:stretch>
        </p:blipFill>
        <p:spPr>
          <a:xfrm>
            <a:off x="4219575" y="100012"/>
            <a:ext cx="3752850" cy="6657975"/>
          </a:xfrm>
          <a:prstGeom prst="rect">
            <a:avLst/>
          </a:prstGeom>
        </p:spPr>
      </p:pic>
    </p:spTree>
    <p:extLst>
      <p:ext uri="{BB962C8B-B14F-4D97-AF65-F5344CB8AC3E}">
        <p14:creationId xmlns:p14="http://schemas.microsoft.com/office/powerpoint/2010/main" val="25234349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A16746-8E38-898D-2B6E-9ED41619FFB6}"/>
              </a:ext>
            </a:extLst>
          </p:cNvPr>
          <p:cNvSpPr>
            <a:spLocks noGrp="1"/>
          </p:cNvSpPr>
          <p:nvPr>
            <p:ph type="title"/>
          </p:nvPr>
        </p:nvSpPr>
        <p:spPr/>
        <p:txBody>
          <a:bodyPr/>
          <a:lstStyle/>
          <a:p>
            <a:r>
              <a:rPr lang="cs-CZ" dirty="0"/>
              <a:t>Co nejsem/neumím/nedělám…</a:t>
            </a:r>
          </a:p>
        </p:txBody>
      </p:sp>
      <p:pic>
        <p:nvPicPr>
          <p:cNvPr id="9" name="Obrázek 8" descr="Obsah obrázku LEGO, hračka&#10;&#10;Popis byl vytvořen automaticky">
            <a:extLst>
              <a:ext uri="{FF2B5EF4-FFF2-40B4-BE49-F238E27FC236}">
                <a16:creationId xmlns:a16="http://schemas.microsoft.com/office/drawing/2014/main" id="{B65CB067-BA80-90D1-39B8-994708CD9D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5724" y="1563527"/>
            <a:ext cx="6940552" cy="4684873"/>
          </a:xfrm>
          <a:prstGeom prst="rect">
            <a:avLst/>
          </a:prstGeom>
        </p:spPr>
      </p:pic>
    </p:spTree>
    <p:extLst>
      <p:ext uri="{BB962C8B-B14F-4D97-AF65-F5344CB8AC3E}">
        <p14:creationId xmlns:p14="http://schemas.microsoft.com/office/powerpoint/2010/main" val="35593533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A16746-8E38-898D-2B6E-9ED41619FFB6}"/>
              </a:ext>
            </a:extLst>
          </p:cNvPr>
          <p:cNvSpPr>
            <a:spLocks noGrp="1"/>
          </p:cNvSpPr>
          <p:nvPr>
            <p:ph type="title"/>
          </p:nvPr>
        </p:nvSpPr>
        <p:spPr/>
        <p:txBody>
          <a:bodyPr/>
          <a:lstStyle/>
          <a:p>
            <a:r>
              <a:rPr lang="cs-CZ" dirty="0"/>
              <a:t>Co nejsem/neumím/nedělám…</a:t>
            </a:r>
          </a:p>
        </p:txBody>
      </p:sp>
      <p:pic>
        <p:nvPicPr>
          <p:cNvPr id="7" name="Obrázek 6" descr="Obsah obrázku hračka, panenka&#10;&#10;Popis byl vytvořen automaticky">
            <a:extLst>
              <a:ext uri="{FF2B5EF4-FFF2-40B4-BE49-F238E27FC236}">
                <a16:creationId xmlns:a16="http://schemas.microsoft.com/office/drawing/2014/main" id="{A64072BE-5498-81E8-B2B2-8E96173710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1757" y="1339914"/>
            <a:ext cx="4908486" cy="4908486"/>
          </a:xfrm>
          <a:prstGeom prst="rect">
            <a:avLst/>
          </a:prstGeom>
        </p:spPr>
      </p:pic>
      <p:pic>
        <p:nvPicPr>
          <p:cNvPr id="11" name="Obrázek 10" descr="Obsah obrázku nástroj, kladivo&#10;&#10;Popis byl vytvořen automaticky">
            <a:extLst>
              <a:ext uri="{FF2B5EF4-FFF2-40B4-BE49-F238E27FC236}">
                <a16:creationId xmlns:a16="http://schemas.microsoft.com/office/drawing/2014/main" id="{D1A2D820-FE8E-DCC1-7990-07DF1B8EC775}"/>
              </a:ext>
            </a:extLst>
          </p:cNvPr>
          <p:cNvPicPr>
            <a:picLocks noChangeAspect="1"/>
          </p:cNvPicPr>
          <p:nvPr/>
        </p:nvPicPr>
        <p:blipFill rotWithShape="1">
          <a:blip r:embed="rId4">
            <a:extLst>
              <a:ext uri="{28A0092B-C50C-407E-A947-70E740481C1C}">
                <a14:useLocalDpi xmlns:a14="http://schemas.microsoft.com/office/drawing/2010/main" val="0"/>
              </a:ext>
            </a:extLst>
          </a:blip>
          <a:srcRect t="8889" b="8889"/>
          <a:stretch/>
        </p:blipFill>
        <p:spPr>
          <a:xfrm>
            <a:off x="2632537" y="1997700"/>
            <a:ext cx="2290753" cy="1883508"/>
          </a:xfrm>
          <a:prstGeom prst="ellipse">
            <a:avLst/>
          </a:prstGeom>
        </p:spPr>
      </p:pic>
      <p:pic>
        <p:nvPicPr>
          <p:cNvPr id="13" name="Obrázek 12" descr="Obsah obrázku text, nástroj, utahovací klíč&#10;&#10;Popis byl vytvořen automaticky">
            <a:extLst>
              <a:ext uri="{FF2B5EF4-FFF2-40B4-BE49-F238E27FC236}">
                <a16:creationId xmlns:a16="http://schemas.microsoft.com/office/drawing/2014/main" id="{97756BD2-0347-A329-7F54-AFE96A1EB4EE}"/>
              </a:ext>
            </a:extLst>
          </p:cNvPr>
          <p:cNvPicPr>
            <a:picLocks noChangeAspect="1"/>
          </p:cNvPicPr>
          <p:nvPr/>
        </p:nvPicPr>
        <p:blipFill rotWithShape="1">
          <a:blip r:embed="rId5">
            <a:extLst>
              <a:ext uri="{28A0092B-C50C-407E-A947-70E740481C1C}">
                <a14:useLocalDpi xmlns:a14="http://schemas.microsoft.com/office/drawing/2010/main" val="0"/>
              </a:ext>
            </a:extLst>
          </a:blip>
          <a:srcRect t="26406" b="35700"/>
          <a:stretch/>
        </p:blipFill>
        <p:spPr>
          <a:xfrm rot="19725714">
            <a:off x="2611320" y="4528442"/>
            <a:ext cx="2791863" cy="1057942"/>
          </a:xfrm>
          <a:prstGeom prst="ellipse">
            <a:avLst/>
          </a:prstGeom>
        </p:spPr>
      </p:pic>
      <p:pic>
        <p:nvPicPr>
          <p:cNvPr id="17" name="Obrázek 16">
            <a:extLst>
              <a:ext uri="{FF2B5EF4-FFF2-40B4-BE49-F238E27FC236}">
                <a16:creationId xmlns:a16="http://schemas.microsoft.com/office/drawing/2014/main" id="{99BF8EDB-BA89-D9FF-4608-4A858FD59F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9886711">
            <a:off x="6885462" y="3099734"/>
            <a:ext cx="1962917" cy="1962917"/>
          </a:xfrm>
          <a:prstGeom prst="ellipse">
            <a:avLst/>
          </a:prstGeom>
        </p:spPr>
      </p:pic>
    </p:spTree>
    <p:extLst>
      <p:ext uri="{BB962C8B-B14F-4D97-AF65-F5344CB8AC3E}">
        <p14:creationId xmlns:p14="http://schemas.microsoft.com/office/powerpoint/2010/main" val="14430647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A16746-8E38-898D-2B6E-9ED41619FFB6}"/>
              </a:ext>
            </a:extLst>
          </p:cNvPr>
          <p:cNvSpPr>
            <a:spLocks noGrp="1"/>
          </p:cNvSpPr>
          <p:nvPr>
            <p:ph type="title"/>
          </p:nvPr>
        </p:nvSpPr>
        <p:spPr/>
        <p:txBody>
          <a:bodyPr/>
          <a:lstStyle/>
          <a:p>
            <a:r>
              <a:rPr lang="cs-CZ" dirty="0"/>
              <a:t>Co nejsem/neumím/nedělám…</a:t>
            </a:r>
          </a:p>
        </p:txBody>
      </p:sp>
      <p:pic>
        <p:nvPicPr>
          <p:cNvPr id="5" name="Obrázek 4" descr="Obsah obrázku text, vektorová grafika&#10;&#10;Popis byl vytvořen automaticky">
            <a:extLst>
              <a:ext uri="{FF2B5EF4-FFF2-40B4-BE49-F238E27FC236}">
                <a16:creationId xmlns:a16="http://schemas.microsoft.com/office/drawing/2014/main" id="{8C422E58-122D-FE6A-5D19-DE6519EBD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0721" y="1446083"/>
            <a:ext cx="4595279" cy="4595279"/>
          </a:xfrm>
          <a:prstGeom prst="rect">
            <a:avLst/>
          </a:prstGeom>
        </p:spPr>
      </p:pic>
      <p:pic>
        <p:nvPicPr>
          <p:cNvPr id="7" name="Obrázek 6" descr="Obsah obrázku LEGO, hračka&#10;&#10;Popis byl vytvořen automaticky">
            <a:extLst>
              <a:ext uri="{FF2B5EF4-FFF2-40B4-BE49-F238E27FC236}">
                <a16:creationId xmlns:a16="http://schemas.microsoft.com/office/drawing/2014/main" id="{A15E93D0-422E-3EA3-6B0C-D73CEBE0E6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5514" y="1457248"/>
            <a:ext cx="4606444" cy="4606444"/>
          </a:xfrm>
          <a:prstGeom prst="rect">
            <a:avLst/>
          </a:prstGeom>
        </p:spPr>
      </p:pic>
    </p:spTree>
    <p:extLst>
      <p:ext uri="{BB962C8B-B14F-4D97-AF65-F5344CB8AC3E}">
        <p14:creationId xmlns:p14="http://schemas.microsoft.com/office/powerpoint/2010/main" val="35161118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D2C5A1-75AD-05A1-7AD0-F7195FF37BFB}"/>
              </a:ext>
            </a:extLst>
          </p:cNvPr>
          <p:cNvSpPr>
            <a:spLocks noGrp="1"/>
          </p:cNvSpPr>
          <p:nvPr>
            <p:ph type="title"/>
          </p:nvPr>
        </p:nvSpPr>
        <p:spPr/>
        <p:txBody>
          <a:bodyPr/>
          <a:lstStyle/>
          <a:p>
            <a:r>
              <a:rPr lang="cs-CZ" dirty="0"/>
              <a:t>Metody práce</a:t>
            </a:r>
          </a:p>
        </p:txBody>
      </p:sp>
      <p:sp>
        <p:nvSpPr>
          <p:cNvPr id="4" name="Ovál 3">
            <a:extLst>
              <a:ext uri="{FF2B5EF4-FFF2-40B4-BE49-F238E27FC236}">
                <a16:creationId xmlns:a16="http://schemas.microsoft.com/office/drawing/2014/main" id="{135E6F45-FB43-A929-14D3-B43F7162658E}"/>
              </a:ext>
            </a:extLst>
          </p:cNvPr>
          <p:cNvSpPr/>
          <p:nvPr/>
        </p:nvSpPr>
        <p:spPr>
          <a:xfrm>
            <a:off x="4252036" y="1544444"/>
            <a:ext cx="3687923" cy="18845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b="1" dirty="0"/>
              <a:t>Rozhovor</a:t>
            </a:r>
          </a:p>
        </p:txBody>
      </p:sp>
      <p:pic>
        <p:nvPicPr>
          <p:cNvPr id="8" name="Grafický objekt 7" descr="Koruna se souvislou výplní">
            <a:extLst>
              <a:ext uri="{FF2B5EF4-FFF2-40B4-BE49-F238E27FC236}">
                <a16:creationId xmlns:a16="http://schemas.microsoft.com/office/drawing/2014/main" id="{0D052D3E-5A8F-D518-A101-64621DBB90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08484" y="441835"/>
            <a:ext cx="1975029" cy="1975029"/>
          </a:xfrm>
          <a:prstGeom prst="rect">
            <a:avLst/>
          </a:prstGeom>
        </p:spPr>
      </p:pic>
      <p:sp>
        <p:nvSpPr>
          <p:cNvPr id="13" name="Ovál 12">
            <a:extLst>
              <a:ext uri="{FF2B5EF4-FFF2-40B4-BE49-F238E27FC236}">
                <a16:creationId xmlns:a16="http://schemas.microsoft.com/office/drawing/2014/main" id="{F449FC92-1462-09A1-931A-0A80FD4D7353}"/>
              </a:ext>
            </a:extLst>
          </p:cNvPr>
          <p:cNvSpPr/>
          <p:nvPr/>
        </p:nvSpPr>
        <p:spPr>
          <a:xfrm>
            <a:off x="4252035" y="3800088"/>
            <a:ext cx="3687923" cy="18845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b="1" dirty="0"/>
              <a:t>Kreativita</a:t>
            </a:r>
          </a:p>
        </p:txBody>
      </p:sp>
      <p:sp>
        <p:nvSpPr>
          <p:cNvPr id="14" name="Ovál 13">
            <a:extLst>
              <a:ext uri="{FF2B5EF4-FFF2-40B4-BE49-F238E27FC236}">
                <a16:creationId xmlns:a16="http://schemas.microsoft.com/office/drawing/2014/main" id="{29B92B09-D182-E6D3-7AE9-B7B4AA5A48DD}"/>
              </a:ext>
            </a:extLst>
          </p:cNvPr>
          <p:cNvSpPr/>
          <p:nvPr/>
        </p:nvSpPr>
        <p:spPr>
          <a:xfrm>
            <a:off x="3385327" y="3429000"/>
            <a:ext cx="1723157" cy="113432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Kresba</a:t>
            </a:r>
          </a:p>
        </p:txBody>
      </p:sp>
      <p:sp>
        <p:nvSpPr>
          <p:cNvPr id="15" name="Ovál 14">
            <a:extLst>
              <a:ext uri="{FF2B5EF4-FFF2-40B4-BE49-F238E27FC236}">
                <a16:creationId xmlns:a16="http://schemas.microsoft.com/office/drawing/2014/main" id="{1EC8BF3A-24E8-874C-698C-A60B17A8F8B5}"/>
              </a:ext>
            </a:extLst>
          </p:cNvPr>
          <p:cNvSpPr/>
          <p:nvPr/>
        </p:nvSpPr>
        <p:spPr>
          <a:xfrm>
            <a:off x="3046370" y="4627609"/>
            <a:ext cx="1723157" cy="113432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Fantazie</a:t>
            </a:r>
          </a:p>
        </p:txBody>
      </p:sp>
      <p:sp>
        <p:nvSpPr>
          <p:cNvPr id="16" name="Ovál 15">
            <a:extLst>
              <a:ext uri="{FF2B5EF4-FFF2-40B4-BE49-F238E27FC236}">
                <a16:creationId xmlns:a16="http://schemas.microsoft.com/office/drawing/2014/main" id="{1EDF73A0-F4A2-9F4E-7CDB-7966A73C0F5E}"/>
              </a:ext>
            </a:extLst>
          </p:cNvPr>
          <p:cNvSpPr/>
          <p:nvPr/>
        </p:nvSpPr>
        <p:spPr>
          <a:xfrm>
            <a:off x="4566613" y="5313556"/>
            <a:ext cx="1723157" cy="113432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Hra</a:t>
            </a:r>
          </a:p>
        </p:txBody>
      </p:sp>
      <p:sp>
        <p:nvSpPr>
          <p:cNvPr id="17" name="Ovál 16">
            <a:extLst>
              <a:ext uri="{FF2B5EF4-FFF2-40B4-BE49-F238E27FC236}">
                <a16:creationId xmlns:a16="http://schemas.microsoft.com/office/drawing/2014/main" id="{E95FA5E7-8977-CF7B-5958-DC6C1F58B70F}"/>
              </a:ext>
            </a:extLst>
          </p:cNvPr>
          <p:cNvSpPr/>
          <p:nvPr/>
        </p:nvSpPr>
        <p:spPr>
          <a:xfrm>
            <a:off x="6352811" y="5227075"/>
            <a:ext cx="1723157" cy="113432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Příběhy</a:t>
            </a:r>
          </a:p>
        </p:txBody>
      </p:sp>
      <p:sp>
        <p:nvSpPr>
          <p:cNvPr id="18" name="Ovál 17">
            <a:extLst>
              <a:ext uri="{FF2B5EF4-FFF2-40B4-BE49-F238E27FC236}">
                <a16:creationId xmlns:a16="http://schemas.microsoft.com/office/drawing/2014/main" id="{56CBD783-DE43-B2C0-4FD6-3BB78FF1381B}"/>
              </a:ext>
            </a:extLst>
          </p:cNvPr>
          <p:cNvSpPr/>
          <p:nvPr/>
        </p:nvSpPr>
        <p:spPr>
          <a:xfrm>
            <a:off x="6953257" y="3089892"/>
            <a:ext cx="1973401" cy="113432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Pískoviště?</a:t>
            </a:r>
          </a:p>
        </p:txBody>
      </p:sp>
      <p:sp>
        <p:nvSpPr>
          <p:cNvPr id="19" name="Ovál 18">
            <a:extLst>
              <a:ext uri="{FF2B5EF4-FFF2-40B4-BE49-F238E27FC236}">
                <a16:creationId xmlns:a16="http://schemas.microsoft.com/office/drawing/2014/main" id="{54025323-E543-D308-46FE-E9E816667DFE}"/>
              </a:ext>
            </a:extLst>
          </p:cNvPr>
          <p:cNvSpPr/>
          <p:nvPr/>
        </p:nvSpPr>
        <p:spPr>
          <a:xfrm>
            <a:off x="7596011" y="4275372"/>
            <a:ext cx="1723157" cy="113432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Smyslové vjemy</a:t>
            </a:r>
          </a:p>
        </p:txBody>
      </p:sp>
      <p:cxnSp>
        <p:nvCxnSpPr>
          <p:cNvPr id="25" name="Přímá spojnice 24">
            <a:extLst>
              <a:ext uri="{FF2B5EF4-FFF2-40B4-BE49-F238E27FC236}">
                <a16:creationId xmlns:a16="http://schemas.microsoft.com/office/drawing/2014/main" id="{432601D7-17C6-8851-E3F5-E89AF785B319}"/>
              </a:ext>
            </a:extLst>
          </p:cNvPr>
          <p:cNvCxnSpPr>
            <a:stCxn id="4" idx="4"/>
            <a:endCxn id="13" idx="0"/>
          </p:cNvCxnSpPr>
          <p:nvPr/>
        </p:nvCxnSpPr>
        <p:spPr>
          <a:xfrm flipH="1">
            <a:off x="6095997" y="3429000"/>
            <a:ext cx="1" cy="371088"/>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3697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P spid="15" grpId="0" animBg="1"/>
      <p:bldP spid="16" grpId="0" animBg="1"/>
      <p:bldP spid="17"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D2C5A1-75AD-05A1-7AD0-F7195FF37BFB}"/>
              </a:ext>
            </a:extLst>
          </p:cNvPr>
          <p:cNvSpPr>
            <a:spLocks noGrp="1"/>
          </p:cNvSpPr>
          <p:nvPr>
            <p:ph type="title"/>
          </p:nvPr>
        </p:nvSpPr>
        <p:spPr/>
        <p:txBody>
          <a:bodyPr/>
          <a:lstStyle/>
          <a:p>
            <a:r>
              <a:rPr lang="cs-CZ" dirty="0"/>
              <a:t>Metody práce</a:t>
            </a:r>
          </a:p>
        </p:txBody>
      </p:sp>
      <p:sp>
        <p:nvSpPr>
          <p:cNvPr id="4" name="Ovál 3">
            <a:extLst>
              <a:ext uri="{FF2B5EF4-FFF2-40B4-BE49-F238E27FC236}">
                <a16:creationId xmlns:a16="http://schemas.microsoft.com/office/drawing/2014/main" id="{135E6F45-FB43-A929-14D3-B43F7162658E}"/>
              </a:ext>
            </a:extLst>
          </p:cNvPr>
          <p:cNvSpPr/>
          <p:nvPr/>
        </p:nvSpPr>
        <p:spPr>
          <a:xfrm>
            <a:off x="4252036" y="1544444"/>
            <a:ext cx="3687923" cy="18845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b="1" dirty="0"/>
              <a:t>Rozhovor</a:t>
            </a:r>
          </a:p>
        </p:txBody>
      </p:sp>
      <p:pic>
        <p:nvPicPr>
          <p:cNvPr id="8" name="Grafický objekt 7" descr="Koruna se souvislou výplní">
            <a:extLst>
              <a:ext uri="{FF2B5EF4-FFF2-40B4-BE49-F238E27FC236}">
                <a16:creationId xmlns:a16="http://schemas.microsoft.com/office/drawing/2014/main" id="{0D052D3E-5A8F-D518-A101-64621DBB90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08484" y="441835"/>
            <a:ext cx="1975029" cy="1975029"/>
          </a:xfrm>
          <a:prstGeom prst="rect">
            <a:avLst/>
          </a:prstGeom>
        </p:spPr>
      </p:pic>
      <p:sp>
        <p:nvSpPr>
          <p:cNvPr id="13" name="Ovál 12">
            <a:extLst>
              <a:ext uri="{FF2B5EF4-FFF2-40B4-BE49-F238E27FC236}">
                <a16:creationId xmlns:a16="http://schemas.microsoft.com/office/drawing/2014/main" id="{F449FC92-1462-09A1-931A-0A80FD4D7353}"/>
              </a:ext>
            </a:extLst>
          </p:cNvPr>
          <p:cNvSpPr/>
          <p:nvPr/>
        </p:nvSpPr>
        <p:spPr>
          <a:xfrm>
            <a:off x="4252035" y="3800088"/>
            <a:ext cx="3687923" cy="18845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b="1" dirty="0"/>
              <a:t>Kreativita</a:t>
            </a:r>
          </a:p>
        </p:txBody>
      </p:sp>
      <p:cxnSp>
        <p:nvCxnSpPr>
          <p:cNvPr id="25" name="Přímá spojnice 24">
            <a:extLst>
              <a:ext uri="{FF2B5EF4-FFF2-40B4-BE49-F238E27FC236}">
                <a16:creationId xmlns:a16="http://schemas.microsoft.com/office/drawing/2014/main" id="{432601D7-17C6-8851-E3F5-E89AF785B319}"/>
              </a:ext>
            </a:extLst>
          </p:cNvPr>
          <p:cNvCxnSpPr>
            <a:stCxn id="4" idx="4"/>
            <a:endCxn id="13" idx="0"/>
          </p:cNvCxnSpPr>
          <p:nvPr/>
        </p:nvCxnSpPr>
        <p:spPr>
          <a:xfrm flipH="1">
            <a:off x="6095997" y="3429000"/>
            <a:ext cx="1" cy="371088"/>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3" name="Ovál 2">
            <a:extLst>
              <a:ext uri="{FF2B5EF4-FFF2-40B4-BE49-F238E27FC236}">
                <a16:creationId xmlns:a16="http://schemas.microsoft.com/office/drawing/2014/main" id="{277DF7BD-A742-2B57-9E69-4210F1AA1D7C}"/>
              </a:ext>
            </a:extLst>
          </p:cNvPr>
          <p:cNvSpPr/>
          <p:nvPr/>
        </p:nvSpPr>
        <p:spPr>
          <a:xfrm>
            <a:off x="383978" y="2757537"/>
            <a:ext cx="3687923" cy="18845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b="1" dirty="0"/>
              <a:t>Pozorování</a:t>
            </a:r>
          </a:p>
        </p:txBody>
      </p:sp>
      <p:sp>
        <p:nvSpPr>
          <p:cNvPr id="5" name="Ovál 4">
            <a:extLst>
              <a:ext uri="{FF2B5EF4-FFF2-40B4-BE49-F238E27FC236}">
                <a16:creationId xmlns:a16="http://schemas.microsoft.com/office/drawing/2014/main" id="{C55F28AE-F1D3-55D0-600C-6C7AAB107AEE}"/>
              </a:ext>
            </a:extLst>
          </p:cNvPr>
          <p:cNvSpPr/>
          <p:nvPr/>
        </p:nvSpPr>
        <p:spPr>
          <a:xfrm>
            <a:off x="8029704" y="2714901"/>
            <a:ext cx="3868700" cy="19698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b="1" dirty="0"/>
              <a:t>(Diagnostické metody)</a:t>
            </a:r>
          </a:p>
        </p:txBody>
      </p:sp>
    </p:spTree>
    <p:extLst>
      <p:ext uri="{BB962C8B-B14F-4D97-AF65-F5344CB8AC3E}">
        <p14:creationId xmlns:p14="http://schemas.microsoft.com/office/powerpoint/2010/main" val="36822220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18D38A-003B-03D7-FA42-CCA915857DBE}"/>
              </a:ext>
            </a:extLst>
          </p:cNvPr>
          <p:cNvSpPr>
            <a:spLocks noGrp="1"/>
          </p:cNvSpPr>
          <p:nvPr>
            <p:ph type="title"/>
          </p:nvPr>
        </p:nvSpPr>
        <p:spPr/>
        <p:txBody>
          <a:bodyPr/>
          <a:lstStyle/>
          <a:p>
            <a:r>
              <a:rPr lang="cs-CZ" dirty="0"/>
              <a:t>O čem to dnes bude?</a:t>
            </a:r>
          </a:p>
        </p:txBody>
      </p:sp>
      <p:sp>
        <p:nvSpPr>
          <p:cNvPr id="3" name="Zástupný obsah 2">
            <a:extLst>
              <a:ext uri="{FF2B5EF4-FFF2-40B4-BE49-F238E27FC236}">
                <a16:creationId xmlns:a16="http://schemas.microsoft.com/office/drawing/2014/main" id="{2F31019E-F68F-EA92-187D-7A9580050443}"/>
              </a:ext>
            </a:extLst>
          </p:cNvPr>
          <p:cNvSpPr>
            <a:spLocks noGrp="1"/>
          </p:cNvSpPr>
          <p:nvPr>
            <p:ph idx="1"/>
          </p:nvPr>
        </p:nvSpPr>
        <p:spPr/>
        <p:txBody>
          <a:bodyPr>
            <a:normAutofit/>
          </a:bodyPr>
          <a:lstStyle/>
          <a:p>
            <a:r>
              <a:rPr lang="cs-CZ" sz="2800" dirty="0"/>
              <a:t>Oblasti působení školního psychologa</a:t>
            </a:r>
          </a:p>
          <a:p>
            <a:r>
              <a:rPr lang="cs-CZ" sz="2800" dirty="0"/>
              <a:t>Metody práce</a:t>
            </a:r>
          </a:p>
          <a:p>
            <a:r>
              <a:rPr lang="cs-CZ" sz="2800" dirty="0"/>
              <a:t>Proces (spolu)práce</a:t>
            </a:r>
          </a:p>
          <a:p>
            <a:endParaRPr lang="cs-CZ" sz="2800" dirty="0"/>
          </a:p>
        </p:txBody>
      </p:sp>
    </p:spTree>
    <p:extLst>
      <p:ext uri="{BB962C8B-B14F-4D97-AF65-F5344CB8AC3E}">
        <p14:creationId xmlns:p14="http://schemas.microsoft.com/office/powerpoint/2010/main" val="31943791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B8D22B-AA71-2DF7-F0EF-55D5543CBCA4}"/>
              </a:ext>
            </a:extLst>
          </p:cNvPr>
          <p:cNvSpPr>
            <a:spLocks noGrp="1"/>
          </p:cNvSpPr>
          <p:nvPr>
            <p:ph type="title"/>
          </p:nvPr>
        </p:nvSpPr>
        <p:spPr/>
        <p:txBody>
          <a:bodyPr/>
          <a:lstStyle/>
          <a:p>
            <a:r>
              <a:rPr lang="cs-CZ" dirty="0"/>
              <a:t>Hlavní pilíř práce ŠP:</a:t>
            </a:r>
          </a:p>
        </p:txBody>
      </p:sp>
      <p:sp>
        <p:nvSpPr>
          <p:cNvPr id="4" name="TextovéPole 3">
            <a:extLst>
              <a:ext uri="{FF2B5EF4-FFF2-40B4-BE49-F238E27FC236}">
                <a16:creationId xmlns:a16="http://schemas.microsoft.com/office/drawing/2014/main" id="{C73C7EE4-A7FD-639E-2034-05BDE975D91E}"/>
              </a:ext>
            </a:extLst>
          </p:cNvPr>
          <p:cNvSpPr txBox="1"/>
          <p:nvPr/>
        </p:nvSpPr>
        <p:spPr>
          <a:xfrm>
            <a:off x="3613484" y="2644170"/>
            <a:ext cx="4965031" cy="1569660"/>
          </a:xfrm>
          <a:prstGeom prst="rect">
            <a:avLst/>
          </a:prstGeom>
          <a:noFill/>
        </p:spPr>
        <p:txBody>
          <a:bodyPr wrap="square" rtlCol="0">
            <a:spAutoFit/>
          </a:bodyPr>
          <a:lstStyle/>
          <a:p>
            <a:r>
              <a:rPr lang="cs-CZ" sz="9600" b="1" dirty="0"/>
              <a:t>DŮVĚRA</a:t>
            </a:r>
          </a:p>
        </p:txBody>
      </p:sp>
    </p:spTree>
    <p:extLst>
      <p:ext uri="{BB962C8B-B14F-4D97-AF65-F5344CB8AC3E}">
        <p14:creationId xmlns:p14="http://schemas.microsoft.com/office/powerpoint/2010/main" val="39048020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B8D22B-AA71-2DF7-F0EF-55D5543CBCA4}"/>
              </a:ext>
            </a:extLst>
          </p:cNvPr>
          <p:cNvSpPr>
            <a:spLocks noGrp="1"/>
          </p:cNvSpPr>
          <p:nvPr>
            <p:ph type="title"/>
          </p:nvPr>
        </p:nvSpPr>
        <p:spPr/>
        <p:txBody>
          <a:bodyPr/>
          <a:lstStyle/>
          <a:p>
            <a:r>
              <a:rPr lang="cs-CZ" dirty="0"/>
              <a:t>Hlavní pilíř práce ŠP:</a:t>
            </a:r>
          </a:p>
        </p:txBody>
      </p:sp>
      <p:sp>
        <p:nvSpPr>
          <p:cNvPr id="4" name="TextovéPole 3">
            <a:extLst>
              <a:ext uri="{FF2B5EF4-FFF2-40B4-BE49-F238E27FC236}">
                <a16:creationId xmlns:a16="http://schemas.microsoft.com/office/drawing/2014/main" id="{C73C7EE4-A7FD-639E-2034-05BDE975D91E}"/>
              </a:ext>
            </a:extLst>
          </p:cNvPr>
          <p:cNvSpPr txBox="1"/>
          <p:nvPr/>
        </p:nvSpPr>
        <p:spPr>
          <a:xfrm>
            <a:off x="677334" y="1376402"/>
            <a:ext cx="3396915" cy="1107996"/>
          </a:xfrm>
          <a:prstGeom prst="rect">
            <a:avLst/>
          </a:prstGeom>
          <a:noFill/>
        </p:spPr>
        <p:txBody>
          <a:bodyPr wrap="square" rtlCol="0">
            <a:spAutoFit/>
          </a:bodyPr>
          <a:lstStyle/>
          <a:p>
            <a:r>
              <a:rPr lang="cs-CZ" sz="6600" b="1" dirty="0"/>
              <a:t>DŮVĚRA</a:t>
            </a:r>
          </a:p>
        </p:txBody>
      </p:sp>
      <p:pic>
        <p:nvPicPr>
          <p:cNvPr id="5" name="Obrázek 4">
            <a:extLst>
              <a:ext uri="{FF2B5EF4-FFF2-40B4-BE49-F238E27FC236}">
                <a16:creationId xmlns:a16="http://schemas.microsoft.com/office/drawing/2014/main" id="{5A7A4F1C-4D7B-C41D-AB8F-7CF4E584B7FB}"/>
              </a:ext>
            </a:extLst>
          </p:cNvPr>
          <p:cNvPicPr>
            <a:picLocks noChangeAspect="1"/>
          </p:cNvPicPr>
          <p:nvPr/>
        </p:nvPicPr>
        <p:blipFill rotWithShape="1">
          <a:blip r:embed="rId3">
            <a:extLst>
              <a:ext uri="{28A0092B-C50C-407E-A947-70E740481C1C}">
                <a14:useLocalDpi xmlns:a14="http://schemas.microsoft.com/office/drawing/2010/main" val="0"/>
              </a:ext>
            </a:extLst>
          </a:blip>
          <a:srcRect l="14632" t="3024" r="14632" b="2090"/>
          <a:stretch/>
        </p:blipFill>
        <p:spPr>
          <a:xfrm>
            <a:off x="4074249" y="1875507"/>
            <a:ext cx="4756870" cy="4285808"/>
          </a:xfrm>
          <a:prstGeom prst="ellipse">
            <a:avLst/>
          </a:prstGeom>
        </p:spPr>
      </p:pic>
    </p:spTree>
    <p:extLst>
      <p:ext uri="{BB962C8B-B14F-4D97-AF65-F5344CB8AC3E}">
        <p14:creationId xmlns:p14="http://schemas.microsoft.com/office/powerpoint/2010/main" val="38612043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DD35E2-1698-8066-0660-45DEEEEC262B}"/>
              </a:ext>
            </a:extLst>
          </p:cNvPr>
          <p:cNvSpPr>
            <a:spLocks noGrp="1"/>
          </p:cNvSpPr>
          <p:nvPr>
            <p:ph type="title"/>
          </p:nvPr>
        </p:nvSpPr>
        <p:spPr/>
        <p:txBody>
          <a:bodyPr/>
          <a:lstStyle/>
          <a:p>
            <a:r>
              <a:rPr lang="cs-CZ" dirty="0"/>
              <a:t>Jak může vypadat proces (spolu)práce?</a:t>
            </a:r>
          </a:p>
        </p:txBody>
      </p:sp>
      <p:sp>
        <p:nvSpPr>
          <p:cNvPr id="4" name="Ovál 3">
            <a:extLst>
              <a:ext uri="{FF2B5EF4-FFF2-40B4-BE49-F238E27FC236}">
                <a16:creationId xmlns:a16="http://schemas.microsoft.com/office/drawing/2014/main" id="{B9407A60-12DE-20B3-63E3-FBA2D06D2A0E}"/>
              </a:ext>
            </a:extLst>
          </p:cNvPr>
          <p:cNvSpPr/>
          <p:nvPr/>
        </p:nvSpPr>
        <p:spPr>
          <a:xfrm>
            <a:off x="677334" y="1465177"/>
            <a:ext cx="2759242" cy="18608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a:t>Oslovení </a:t>
            </a:r>
            <a:br>
              <a:rPr lang="cs-CZ" sz="2400" dirty="0"/>
            </a:br>
            <a:r>
              <a:rPr lang="cs-CZ" sz="2400" dirty="0"/>
              <a:t>(a) rodičem, (b) učitelem</a:t>
            </a:r>
          </a:p>
        </p:txBody>
      </p:sp>
      <p:cxnSp>
        <p:nvCxnSpPr>
          <p:cNvPr id="7" name="Přímá spojnice se šipkou 6">
            <a:extLst>
              <a:ext uri="{FF2B5EF4-FFF2-40B4-BE49-F238E27FC236}">
                <a16:creationId xmlns:a16="http://schemas.microsoft.com/office/drawing/2014/main" id="{3EE8940F-24FC-3BFD-376A-D16F1AE4F7DB}"/>
              </a:ext>
            </a:extLst>
          </p:cNvPr>
          <p:cNvCxnSpPr>
            <a:cxnSpLocks/>
          </p:cNvCxnSpPr>
          <p:nvPr/>
        </p:nvCxnSpPr>
        <p:spPr>
          <a:xfrm>
            <a:off x="3436576" y="2459629"/>
            <a:ext cx="76204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Ovál 9">
            <a:extLst>
              <a:ext uri="{FF2B5EF4-FFF2-40B4-BE49-F238E27FC236}">
                <a16:creationId xmlns:a16="http://schemas.microsoft.com/office/drawing/2014/main" id="{5091CD60-F6C9-C807-8834-24A541E0740C}"/>
              </a:ext>
            </a:extLst>
          </p:cNvPr>
          <p:cNvSpPr/>
          <p:nvPr/>
        </p:nvSpPr>
        <p:spPr>
          <a:xfrm>
            <a:off x="4198618" y="1529187"/>
            <a:ext cx="2759242" cy="18608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a:t>Rozhovor s (a) a/nebo (b)</a:t>
            </a:r>
          </a:p>
        </p:txBody>
      </p:sp>
      <p:cxnSp>
        <p:nvCxnSpPr>
          <p:cNvPr id="12" name="Přímá spojnice se šipkou 11">
            <a:extLst>
              <a:ext uri="{FF2B5EF4-FFF2-40B4-BE49-F238E27FC236}">
                <a16:creationId xmlns:a16="http://schemas.microsoft.com/office/drawing/2014/main" id="{096ECB91-5059-16BF-1183-1ABD0E0B7D41}"/>
              </a:ext>
            </a:extLst>
          </p:cNvPr>
          <p:cNvCxnSpPr>
            <a:cxnSpLocks/>
          </p:cNvCxnSpPr>
          <p:nvPr/>
        </p:nvCxnSpPr>
        <p:spPr>
          <a:xfrm>
            <a:off x="6957860" y="2424828"/>
            <a:ext cx="762042" cy="0"/>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Ovál 12">
            <a:extLst>
              <a:ext uri="{FF2B5EF4-FFF2-40B4-BE49-F238E27FC236}">
                <a16:creationId xmlns:a16="http://schemas.microsoft.com/office/drawing/2014/main" id="{4202AFB3-6952-DF59-D68A-3CDC771690D0}"/>
              </a:ext>
            </a:extLst>
          </p:cNvPr>
          <p:cNvSpPr/>
          <p:nvPr/>
        </p:nvSpPr>
        <p:spPr>
          <a:xfrm>
            <a:off x="7719902" y="1465177"/>
            <a:ext cx="2759242" cy="1860885"/>
          </a:xfrm>
          <a:prstGeom prst="ellipse">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a:t>(Pozorování)</a:t>
            </a:r>
          </a:p>
        </p:txBody>
      </p:sp>
      <p:sp>
        <p:nvSpPr>
          <p:cNvPr id="17" name="Ovál 16">
            <a:extLst>
              <a:ext uri="{FF2B5EF4-FFF2-40B4-BE49-F238E27FC236}">
                <a16:creationId xmlns:a16="http://schemas.microsoft.com/office/drawing/2014/main" id="{31DDED95-365B-C7F0-C2DF-F52AE25A2401}"/>
              </a:ext>
            </a:extLst>
          </p:cNvPr>
          <p:cNvSpPr/>
          <p:nvPr/>
        </p:nvSpPr>
        <p:spPr>
          <a:xfrm>
            <a:off x="5757144" y="3785855"/>
            <a:ext cx="2759242" cy="186088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a:t>Informovaný souhlas</a:t>
            </a:r>
          </a:p>
        </p:txBody>
      </p:sp>
      <p:cxnSp>
        <p:nvCxnSpPr>
          <p:cNvPr id="22" name="Přímá spojnice se šipkou 21">
            <a:extLst>
              <a:ext uri="{FF2B5EF4-FFF2-40B4-BE49-F238E27FC236}">
                <a16:creationId xmlns:a16="http://schemas.microsoft.com/office/drawing/2014/main" id="{D6F006BD-A822-B7C4-03FB-A1340C3D873E}"/>
              </a:ext>
            </a:extLst>
          </p:cNvPr>
          <p:cNvCxnSpPr>
            <a:cxnSpLocks/>
          </p:cNvCxnSpPr>
          <p:nvPr/>
        </p:nvCxnSpPr>
        <p:spPr>
          <a:xfrm flipH="1">
            <a:off x="8231104" y="3380794"/>
            <a:ext cx="750653" cy="791567"/>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 name="Přímá spojnice se šipkou 22">
            <a:extLst>
              <a:ext uri="{FF2B5EF4-FFF2-40B4-BE49-F238E27FC236}">
                <a16:creationId xmlns:a16="http://schemas.microsoft.com/office/drawing/2014/main" id="{53146076-A528-647F-F58D-DDD492229A13}"/>
              </a:ext>
            </a:extLst>
          </p:cNvPr>
          <p:cNvCxnSpPr>
            <a:cxnSpLocks/>
          </p:cNvCxnSpPr>
          <p:nvPr/>
        </p:nvCxnSpPr>
        <p:spPr>
          <a:xfrm>
            <a:off x="5663472" y="3291426"/>
            <a:ext cx="494127" cy="73231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Přímá spojnice se šipkou 23">
            <a:extLst>
              <a:ext uri="{FF2B5EF4-FFF2-40B4-BE49-F238E27FC236}">
                <a16:creationId xmlns:a16="http://schemas.microsoft.com/office/drawing/2014/main" id="{FA4F775E-9321-0328-4316-53E22B884112}"/>
              </a:ext>
            </a:extLst>
          </p:cNvPr>
          <p:cNvCxnSpPr>
            <a:cxnSpLocks/>
            <a:stCxn id="17" idx="3"/>
            <a:endCxn id="27" idx="6"/>
          </p:cNvCxnSpPr>
          <p:nvPr/>
        </p:nvCxnSpPr>
        <p:spPr>
          <a:xfrm flipH="1">
            <a:off x="4711700" y="5374220"/>
            <a:ext cx="1449526" cy="4406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Ovál 26">
            <a:extLst>
              <a:ext uri="{FF2B5EF4-FFF2-40B4-BE49-F238E27FC236}">
                <a16:creationId xmlns:a16="http://schemas.microsoft.com/office/drawing/2014/main" id="{2050D5FF-7433-6C8B-F4EF-44CFE13690FC}"/>
              </a:ext>
            </a:extLst>
          </p:cNvPr>
          <p:cNvSpPr/>
          <p:nvPr/>
        </p:nvSpPr>
        <p:spPr>
          <a:xfrm>
            <a:off x="1952458" y="4884425"/>
            <a:ext cx="2759242" cy="18608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a:t>Zahájení spolupráce</a:t>
            </a:r>
          </a:p>
        </p:txBody>
      </p:sp>
    </p:spTree>
    <p:extLst>
      <p:ext uri="{BB962C8B-B14F-4D97-AF65-F5344CB8AC3E}">
        <p14:creationId xmlns:p14="http://schemas.microsoft.com/office/powerpoint/2010/main" val="16535172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E8C824-F956-1281-A45C-8131F3E991DD}"/>
              </a:ext>
            </a:extLst>
          </p:cNvPr>
          <p:cNvSpPr>
            <a:spLocks noGrp="1"/>
          </p:cNvSpPr>
          <p:nvPr>
            <p:ph type="title"/>
          </p:nvPr>
        </p:nvSpPr>
        <p:spPr/>
        <p:txBody>
          <a:bodyPr/>
          <a:lstStyle/>
          <a:p>
            <a:r>
              <a:rPr lang="cs-CZ" dirty="0"/>
              <a:t>Jak mě oslovit…</a:t>
            </a:r>
          </a:p>
        </p:txBody>
      </p:sp>
      <p:sp>
        <p:nvSpPr>
          <p:cNvPr id="3" name="Zástupný obsah 2">
            <a:extLst>
              <a:ext uri="{FF2B5EF4-FFF2-40B4-BE49-F238E27FC236}">
                <a16:creationId xmlns:a16="http://schemas.microsoft.com/office/drawing/2014/main" id="{9E6672BB-B6BC-E85E-D313-2B0CAB874757}"/>
              </a:ext>
            </a:extLst>
          </p:cNvPr>
          <p:cNvSpPr>
            <a:spLocks noGrp="1"/>
          </p:cNvSpPr>
          <p:nvPr>
            <p:ph idx="1"/>
          </p:nvPr>
        </p:nvSpPr>
        <p:spPr/>
        <p:txBody>
          <a:bodyPr>
            <a:normAutofit/>
          </a:bodyPr>
          <a:lstStyle/>
          <a:p>
            <a:r>
              <a:rPr lang="cs-CZ" sz="2400" dirty="0"/>
              <a:t>pracovní telefon: 608 339 288</a:t>
            </a:r>
          </a:p>
          <a:p>
            <a:r>
              <a:rPr lang="cs-CZ" sz="2400" dirty="0" err="1"/>
              <a:t>EduPage</a:t>
            </a:r>
            <a:endParaRPr lang="cs-CZ" sz="2400" dirty="0"/>
          </a:p>
          <a:p>
            <a:r>
              <a:rPr lang="cs-CZ" sz="2400" dirty="0"/>
              <a:t>na chodbě, ve sborovně, v kanceláři v budově dílen </a:t>
            </a:r>
            <a:r>
              <a:rPr lang="cs-CZ" sz="2400" dirty="0">
                <a:sym typeface="Wingdings" panose="05000000000000000000" pitchFamily="2" charset="2"/>
              </a:rPr>
              <a:t></a:t>
            </a:r>
            <a:endParaRPr lang="cs-CZ" sz="2400" dirty="0"/>
          </a:p>
        </p:txBody>
      </p:sp>
    </p:spTree>
    <p:extLst>
      <p:ext uri="{BB962C8B-B14F-4D97-AF65-F5344CB8AC3E}">
        <p14:creationId xmlns:p14="http://schemas.microsoft.com/office/powerpoint/2010/main" val="136418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4F3100A3-0366-51E6-D131-5C71B3312BD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5676" t="8511" r="16753" b="7914"/>
          <a:stretch/>
        </p:blipFill>
        <p:spPr>
          <a:xfrm>
            <a:off x="3848518" y="17020"/>
            <a:ext cx="5517156" cy="6823960"/>
          </a:xfrm>
        </p:spPr>
      </p:pic>
      <p:sp>
        <p:nvSpPr>
          <p:cNvPr id="3" name="TextovéPole 2">
            <a:extLst>
              <a:ext uri="{FF2B5EF4-FFF2-40B4-BE49-F238E27FC236}">
                <a16:creationId xmlns:a16="http://schemas.microsoft.com/office/drawing/2014/main" id="{5376C058-9473-AD9D-D4D1-FF60D7BC6A62}"/>
              </a:ext>
            </a:extLst>
          </p:cNvPr>
          <p:cNvSpPr txBox="1"/>
          <p:nvPr/>
        </p:nvSpPr>
        <p:spPr>
          <a:xfrm>
            <a:off x="422837" y="1365956"/>
            <a:ext cx="3318933" cy="2308324"/>
          </a:xfrm>
          <a:prstGeom prst="rect">
            <a:avLst/>
          </a:prstGeom>
          <a:noFill/>
        </p:spPr>
        <p:txBody>
          <a:bodyPr wrap="square" rtlCol="0">
            <a:spAutoFit/>
          </a:bodyPr>
          <a:lstStyle/>
          <a:p>
            <a:r>
              <a:rPr lang="cs-CZ" sz="4800" dirty="0"/>
              <a:t>Díky za pozornost </a:t>
            </a:r>
            <a:r>
              <a:rPr lang="cs-CZ" sz="4800" dirty="0">
                <a:sym typeface="Wingdings" panose="05000000000000000000" pitchFamily="2" charset="2"/>
              </a:rPr>
              <a:t></a:t>
            </a:r>
            <a:endParaRPr lang="cs-CZ" sz="4800" dirty="0"/>
          </a:p>
        </p:txBody>
      </p:sp>
    </p:spTree>
    <p:extLst>
      <p:ext uri="{BB962C8B-B14F-4D97-AF65-F5344CB8AC3E}">
        <p14:creationId xmlns:p14="http://schemas.microsoft.com/office/powerpoint/2010/main" val="41442428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0580C1-36E2-FEFA-0BB4-1F6035A74119}"/>
              </a:ext>
            </a:extLst>
          </p:cNvPr>
          <p:cNvSpPr>
            <a:spLocks noGrp="1"/>
          </p:cNvSpPr>
          <p:nvPr>
            <p:ph type="title"/>
          </p:nvPr>
        </p:nvSpPr>
        <p:spPr>
          <a:xfrm>
            <a:off x="934452" y="2307055"/>
            <a:ext cx="10323095" cy="2243890"/>
          </a:xfrm>
        </p:spPr>
        <p:txBody>
          <a:bodyPr>
            <a:noAutofit/>
          </a:bodyPr>
          <a:lstStyle/>
          <a:p>
            <a:pPr algn="ctr"/>
            <a:r>
              <a:rPr lang="cs-CZ" sz="6000" dirty="0"/>
              <a:t>S jakými tématy/typy problémů může ŠP pomoct?</a:t>
            </a:r>
          </a:p>
        </p:txBody>
      </p:sp>
    </p:spTree>
    <p:extLst>
      <p:ext uri="{BB962C8B-B14F-4D97-AF65-F5344CB8AC3E}">
        <p14:creationId xmlns:p14="http://schemas.microsoft.com/office/powerpoint/2010/main" val="12825343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0580C1-36E2-FEFA-0BB4-1F6035A74119}"/>
              </a:ext>
            </a:extLst>
          </p:cNvPr>
          <p:cNvSpPr>
            <a:spLocks noGrp="1"/>
          </p:cNvSpPr>
          <p:nvPr>
            <p:ph type="title"/>
          </p:nvPr>
        </p:nvSpPr>
        <p:spPr>
          <a:xfrm>
            <a:off x="3759623" y="2866535"/>
            <a:ext cx="4660232" cy="928045"/>
          </a:xfrm>
        </p:spPr>
        <p:txBody>
          <a:bodyPr>
            <a:noAutofit/>
          </a:bodyPr>
          <a:lstStyle/>
          <a:p>
            <a:pPr algn="ctr"/>
            <a:r>
              <a:rPr lang="cs-CZ" sz="2400" dirty="0"/>
              <a:t>S jakými tématy/typy problémů může ŠP pomoct?</a:t>
            </a:r>
          </a:p>
        </p:txBody>
      </p:sp>
      <p:sp>
        <p:nvSpPr>
          <p:cNvPr id="6" name="Ovál 5">
            <a:extLst>
              <a:ext uri="{FF2B5EF4-FFF2-40B4-BE49-F238E27FC236}">
                <a16:creationId xmlns:a16="http://schemas.microsoft.com/office/drawing/2014/main" id="{81482CB5-B380-5E97-E9C4-BEFBD6D3AE77}"/>
              </a:ext>
            </a:extLst>
          </p:cNvPr>
          <p:cNvSpPr/>
          <p:nvPr/>
        </p:nvSpPr>
        <p:spPr>
          <a:xfrm>
            <a:off x="2245895" y="1430144"/>
            <a:ext cx="1957137" cy="928045"/>
          </a:xfrm>
          <a:prstGeom prst="ellipse">
            <a:avLst/>
          </a:prstGeom>
          <a:solidFill>
            <a:schemeClr val="tx1">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a:t>Vývojové poruchy</a:t>
            </a:r>
          </a:p>
        </p:txBody>
      </p:sp>
      <p:sp>
        <p:nvSpPr>
          <p:cNvPr id="7" name="Ovál 6">
            <a:extLst>
              <a:ext uri="{FF2B5EF4-FFF2-40B4-BE49-F238E27FC236}">
                <a16:creationId xmlns:a16="http://schemas.microsoft.com/office/drawing/2014/main" id="{F6BCA4FA-A125-DA45-A726-8987E0D2BC58}"/>
              </a:ext>
            </a:extLst>
          </p:cNvPr>
          <p:cNvSpPr/>
          <p:nvPr/>
        </p:nvSpPr>
        <p:spPr>
          <a:xfrm>
            <a:off x="2683042" y="844398"/>
            <a:ext cx="1082841" cy="66897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a:t>ADHD</a:t>
            </a:r>
          </a:p>
        </p:txBody>
      </p:sp>
      <p:sp>
        <p:nvSpPr>
          <p:cNvPr id="8" name="Ovál 7">
            <a:extLst>
              <a:ext uri="{FF2B5EF4-FFF2-40B4-BE49-F238E27FC236}">
                <a16:creationId xmlns:a16="http://schemas.microsoft.com/office/drawing/2014/main" id="{20692D53-BA0E-9BF0-708F-616E89D6AA0B}"/>
              </a:ext>
            </a:extLst>
          </p:cNvPr>
          <p:cNvSpPr/>
          <p:nvPr/>
        </p:nvSpPr>
        <p:spPr>
          <a:xfrm>
            <a:off x="3994487" y="1430144"/>
            <a:ext cx="1082841" cy="66897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a:t>PAS</a:t>
            </a:r>
          </a:p>
        </p:txBody>
      </p:sp>
      <p:sp>
        <p:nvSpPr>
          <p:cNvPr id="9" name="Ovál 8">
            <a:extLst>
              <a:ext uri="{FF2B5EF4-FFF2-40B4-BE49-F238E27FC236}">
                <a16:creationId xmlns:a16="http://schemas.microsoft.com/office/drawing/2014/main" id="{AB411E20-A3A9-B29C-8926-D69143CCF724}"/>
              </a:ext>
            </a:extLst>
          </p:cNvPr>
          <p:cNvSpPr/>
          <p:nvPr/>
        </p:nvSpPr>
        <p:spPr>
          <a:xfrm>
            <a:off x="1163057" y="1894166"/>
            <a:ext cx="1707890" cy="87336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a:t>(Porucha intelektu)</a:t>
            </a:r>
          </a:p>
        </p:txBody>
      </p:sp>
      <p:sp>
        <p:nvSpPr>
          <p:cNvPr id="10" name="Ovál 9">
            <a:extLst>
              <a:ext uri="{FF2B5EF4-FFF2-40B4-BE49-F238E27FC236}">
                <a16:creationId xmlns:a16="http://schemas.microsoft.com/office/drawing/2014/main" id="{4CC0BD3F-188D-40CF-BDB1-619D8B492C5F}"/>
              </a:ext>
            </a:extLst>
          </p:cNvPr>
          <p:cNvSpPr/>
          <p:nvPr/>
        </p:nvSpPr>
        <p:spPr>
          <a:xfrm>
            <a:off x="2101313" y="4356536"/>
            <a:ext cx="2245895" cy="1283368"/>
          </a:xfrm>
          <a:prstGeom prst="ellipse">
            <a:avLst/>
          </a:prstGeom>
          <a:solidFill>
            <a:schemeClr val="tx1">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Potíže se zpracováním emocí</a:t>
            </a:r>
          </a:p>
        </p:txBody>
      </p:sp>
      <p:sp>
        <p:nvSpPr>
          <p:cNvPr id="11" name="Ovál 10">
            <a:extLst>
              <a:ext uri="{FF2B5EF4-FFF2-40B4-BE49-F238E27FC236}">
                <a16:creationId xmlns:a16="http://schemas.microsoft.com/office/drawing/2014/main" id="{6BCE6CC8-245E-B138-6081-9681ABAD5D7C}"/>
              </a:ext>
            </a:extLst>
          </p:cNvPr>
          <p:cNvSpPr/>
          <p:nvPr/>
        </p:nvSpPr>
        <p:spPr>
          <a:xfrm>
            <a:off x="4023733" y="4316594"/>
            <a:ext cx="1502774" cy="103591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Úzkosti, strachy</a:t>
            </a:r>
          </a:p>
        </p:txBody>
      </p:sp>
      <p:sp>
        <p:nvSpPr>
          <p:cNvPr id="12" name="Ovál 11">
            <a:extLst>
              <a:ext uri="{FF2B5EF4-FFF2-40B4-BE49-F238E27FC236}">
                <a16:creationId xmlns:a16="http://schemas.microsoft.com/office/drawing/2014/main" id="{35B553EB-5DB7-C3C7-3F2A-99AB0AC634BA}"/>
              </a:ext>
            </a:extLst>
          </p:cNvPr>
          <p:cNvSpPr/>
          <p:nvPr/>
        </p:nvSpPr>
        <p:spPr>
          <a:xfrm>
            <a:off x="2355352" y="5599295"/>
            <a:ext cx="1847680" cy="101487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Depresivní stavy</a:t>
            </a:r>
          </a:p>
        </p:txBody>
      </p:sp>
      <p:sp>
        <p:nvSpPr>
          <p:cNvPr id="13" name="Ovál 12">
            <a:extLst>
              <a:ext uri="{FF2B5EF4-FFF2-40B4-BE49-F238E27FC236}">
                <a16:creationId xmlns:a16="http://schemas.microsoft.com/office/drawing/2014/main" id="{D4691C07-A522-7CFA-4CEE-E0593C411133}"/>
              </a:ext>
            </a:extLst>
          </p:cNvPr>
          <p:cNvSpPr/>
          <p:nvPr/>
        </p:nvSpPr>
        <p:spPr>
          <a:xfrm>
            <a:off x="906379" y="4002418"/>
            <a:ext cx="2771318" cy="51795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Sebepoškozování</a:t>
            </a:r>
          </a:p>
        </p:txBody>
      </p:sp>
      <p:sp>
        <p:nvSpPr>
          <p:cNvPr id="14" name="Ovál 13">
            <a:extLst>
              <a:ext uri="{FF2B5EF4-FFF2-40B4-BE49-F238E27FC236}">
                <a16:creationId xmlns:a16="http://schemas.microsoft.com/office/drawing/2014/main" id="{177489CE-6BB2-35B5-31FE-D677E65176A6}"/>
              </a:ext>
            </a:extLst>
          </p:cNvPr>
          <p:cNvSpPr/>
          <p:nvPr/>
        </p:nvSpPr>
        <p:spPr>
          <a:xfrm>
            <a:off x="804455" y="4881411"/>
            <a:ext cx="1740569" cy="103591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Stud, hněv, agrese</a:t>
            </a:r>
          </a:p>
        </p:txBody>
      </p:sp>
      <p:sp>
        <p:nvSpPr>
          <p:cNvPr id="15" name="Ovál 14">
            <a:extLst>
              <a:ext uri="{FF2B5EF4-FFF2-40B4-BE49-F238E27FC236}">
                <a16:creationId xmlns:a16="http://schemas.microsoft.com/office/drawing/2014/main" id="{598D1DC3-3301-6478-5707-082B2407342A}"/>
              </a:ext>
            </a:extLst>
          </p:cNvPr>
          <p:cNvSpPr/>
          <p:nvPr/>
        </p:nvSpPr>
        <p:spPr>
          <a:xfrm>
            <a:off x="5070139" y="202714"/>
            <a:ext cx="2245895" cy="1283368"/>
          </a:xfrm>
          <a:prstGeom prst="ellipse">
            <a:avLst/>
          </a:prstGeom>
          <a:solidFill>
            <a:schemeClr val="accent5">
              <a:lumMod val="60000"/>
              <a:lumOff val="40000"/>
            </a:schemeClr>
          </a:solidFill>
          <a:ln>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Studijní potíže/školní neúspěšnost</a:t>
            </a:r>
          </a:p>
        </p:txBody>
      </p:sp>
      <p:sp>
        <p:nvSpPr>
          <p:cNvPr id="16" name="Ovál 15">
            <a:extLst>
              <a:ext uri="{FF2B5EF4-FFF2-40B4-BE49-F238E27FC236}">
                <a16:creationId xmlns:a16="http://schemas.microsoft.com/office/drawing/2014/main" id="{F3D1F3EB-3900-80FF-CF27-AC8CC0852992}"/>
              </a:ext>
            </a:extLst>
          </p:cNvPr>
          <p:cNvSpPr/>
          <p:nvPr/>
        </p:nvSpPr>
        <p:spPr>
          <a:xfrm>
            <a:off x="9440776" y="2609656"/>
            <a:ext cx="2245895" cy="1283368"/>
          </a:xfrm>
          <a:prstGeom prst="ellipse">
            <a:avLst/>
          </a:prstGeom>
          <a:solidFill>
            <a:schemeClr val="tx1">
              <a:lumMod val="50000"/>
            </a:schemeClr>
          </a:solidFill>
          <a:ln>
            <a:solidFill>
              <a:schemeClr val="accent3">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Krizová intervence</a:t>
            </a:r>
          </a:p>
        </p:txBody>
      </p:sp>
      <p:sp>
        <p:nvSpPr>
          <p:cNvPr id="17" name="Ovál 16">
            <a:extLst>
              <a:ext uri="{FF2B5EF4-FFF2-40B4-BE49-F238E27FC236}">
                <a16:creationId xmlns:a16="http://schemas.microsoft.com/office/drawing/2014/main" id="{2F6867DA-70C4-2586-8EFB-8BF63ADBDBC1}"/>
              </a:ext>
            </a:extLst>
          </p:cNvPr>
          <p:cNvSpPr/>
          <p:nvPr/>
        </p:nvSpPr>
        <p:spPr>
          <a:xfrm>
            <a:off x="11115175" y="3326847"/>
            <a:ext cx="1122948" cy="1129862"/>
          </a:xfrm>
          <a:prstGeom prst="ellipse">
            <a:avLst/>
          </a:prstGeom>
          <a:solidFill>
            <a:srgbClr val="FFC000"/>
          </a:solidFill>
          <a:ln>
            <a:solidFill>
              <a:schemeClr val="accent3">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Úmrtí</a:t>
            </a:r>
          </a:p>
        </p:txBody>
      </p:sp>
      <p:sp>
        <p:nvSpPr>
          <p:cNvPr id="18" name="Ovál 17">
            <a:extLst>
              <a:ext uri="{FF2B5EF4-FFF2-40B4-BE49-F238E27FC236}">
                <a16:creationId xmlns:a16="http://schemas.microsoft.com/office/drawing/2014/main" id="{BCBDA7CD-68A1-F058-1B2A-21DCB4104F60}"/>
              </a:ext>
            </a:extLst>
          </p:cNvPr>
          <p:cNvSpPr/>
          <p:nvPr/>
        </p:nvSpPr>
        <p:spPr>
          <a:xfrm>
            <a:off x="10531637" y="1835115"/>
            <a:ext cx="1435770" cy="1129862"/>
          </a:xfrm>
          <a:prstGeom prst="ellipse">
            <a:avLst/>
          </a:prstGeom>
          <a:solidFill>
            <a:srgbClr val="FFC000"/>
          </a:solidFill>
          <a:ln>
            <a:solidFill>
              <a:schemeClr val="accent3">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Nemoc, úraz</a:t>
            </a:r>
          </a:p>
        </p:txBody>
      </p:sp>
      <p:sp>
        <p:nvSpPr>
          <p:cNvPr id="19" name="Ovál 18">
            <a:extLst>
              <a:ext uri="{FF2B5EF4-FFF2-40B4-BE49-F238E27FC236}">
                <a16:creationId xmlns:a16="http://schemas.microsoft.com/office/drawing/2014/main" id="{3F98AE1B-A058-A227-4EE7-E99BCF93D09B}"/>
              </a:ext>
            </a:extLst>
          </p:cNvPr>
          <p:cNvSpPr/>
          <p:nvPr/>
        </p:nvSpPr>
        <p:spPr>
          <a:xfrm>
            <a:off x="8648460" y="2036932"/>
            <a:ext cx="1707890" cy="928045"/>
          </a:xfrm>
          <a:prstGeom prst="ellipse">
            <a:avLst/>
          </a:prstGeom>
          <a:solidFill>
            <a:srgbClr val="FFC000"/>
          </a:solidFill>
          <a:ln>
            <a:solidFill>
              <a:schemeClr val="accent3">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Svědectví TČ</a:t>
            </a:r>
          </a:p>
        </p:txBody>
      </p:sp>
      <p:sp>
        <p:nvSpPr>
          <p:cNvPr id="20" name="Ovál 19">
            <a:extLst>
              <a:ext uri="{FF2B5EF4-FFF2-40B4-BE49-F238E27FC236}">
                <a16:creationId xmlns:a16="http://schemas.microsoft.com/office/drawing/2014/main" id="{C4432121-CB1E-AEB0-ED48-29D0E09BA1DD}"/>
              </a:ext>
            </a:extLst>
          </p:cNvPr>
          <p:cNvSpPr/>
          <p:nvPr/>
        </p:nvSpPr>
        <p:spPr>
          <a:xfrm>
            <a:off x="7846341" y="3318741"/>
            <a:ext cx="2187746" cy="1129862"/>
          </a:xfrm>
          <a:prstGeom prst="ellipse">
            <a:avLst/>
          </a:prstGeom>
          <a:solidFill>
            <a:srgbClr val="FFC000"/>
          </a:solidFill>
          <a:ln>
            <a:solidFill>
              <a:schemeClr val="accent3">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Traumatické zážitky</a:t>
            </a:r>
          </a:p>
        </p:txBody>
      </p:sp>
      <p:sp>
        <p:nvSpPr>
          <p:cNvPr id="3" name="Ovál 2">
            <a:extLst>
              <a:ext uri="{FF2B5EF4-FFF2-40B4-BE49-F238E27FC236}">
                <a16:creationId xmlns:a16="http://schemas.microsoft.com/office/drawing/2014/main" id="{CD7E4986-FC64-D514-667A-A320217BA19B}"/>
              </a:ext>
            </a:extLst>
          </p:cNvPr>
          <p:cNvSpPr/>
          <p:nvPr/>
        </p:nvSpPr>
        <p:spPr>
          <a:xfrm>
            <a:off x="9890491" y="3751549"/>
            <a:ext cx="1374388" cy="1192694"/>
          </a:xfrm>
          <a:prstGeom prst="ellipse">
            <a:avLst/>
          </a:prstGeom>
          <a:solidFill>
            <a:srgbClr val="FFC000"/>
          </a:solidFill>
          <a:ln>
            <a:solidFill>
              <a:schemeClr val="accent3">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Rozvod</a:t>
            </a:r>
          </a:p>
        </p:txBody>
      </p:sp>
      <p:sp>
        <p:nvSpPr>
          <p:cNvPr id="4" name="Ovál 3">
            <a:extLst>
              <a:ext uri="{FF2B5EF4-FFF2-40B4-BE49-F238E27FC236}">
                <a16:creationId xmlns:a16="http://schemas.microsoft.com/office/drawing/2014/main" id="{02CC0610-56EF-9290-D6E4-D4C63449791E}"/>
              </a:ext>
            </a:extLst>
          </p:cNvPr>
          <p:cNvSpPr/>
          <p:nvPr/>
        </p:nvSpPr>
        <p:spPr>
          <a:xfrm>
            <a:off x="6096000" y="5224116"/>
            <a:ext cx="2552460" cy="1633884"/>
          </a:xfrm>
          <a:prstGeom prst="ellipse">
            <a:avLst/>
          </a:prstGeom>
          <a:solidFill>
            <a:schemeClr val="tx1">
              <a:lumMod val="50000"/>
            </a:schemeClr>
          </a:solidFill>
          <a:ln>
            <a:solidFill>
              <a:schemeClr val="accent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Práce se třídami</a:t>
            </a:r>
          </a:p>
        </p:txBody>
      </p:sp>
      <p:sp>
        <p:nvSpPr>
          <p:cNvPr id="5" name="Ovál 4">
            <a:extLst>
              <a:ext uri="{FF2B5EF4-FFF2-40B4-BE49-F238E27FC236}">
                <a16:creationId xmlns:a16="http://schemas.microsoft.com/office/drawing/2014/main" id="{155239F5-F902-F678-EA99-6BF7BBC64F40}"/>
              </a:ext>
            </a:extLst>
          </p:cNvPr>
          <p:cNvSpPr/>
          <p:nvPr/>
        </p:nvSpPr>
        <p:spPr>
          <a:xfrm>
            <a:off x="5478772" y="4476455"/>
            <a:ext cx="2187746" cy="1192694"/>
          </a:xfrm>
          <a:prstGeom prst="ellipse">
            <a:avLst/>
          </a:prstGeom>
          <a:solidFill>
            <a:schemeClr val="accent1">
              <a:lumMod val="75000"/>
            </a:schemeClr>
          </a:solidFill>
          <a:ln>
            <a:solidFill>
              <a:schemeClr val="accent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Seznamovací programy</a:t>
            </a:r>
          </a:p>
        </p:txBody>
      </p:sp>
      <p:sp>
        <p:nvSpPr>
          <p:cNvPr id="21" name="Ovál 20">
            <a:extLst>
              <a:ext uri="{FF2B5EF4-FFF2-40B4-BE49-F238E27FC236}">
                <a16:creationId xmlns:a16="http://schemas.microsoft.com/office/drawing/2014/main" id="{A210A686-B3CB-85CB-5A20-87FA0DA25748}"/>
              </a:ext>
            </a:extLst>
          </p:cNvPr>
          <p:cNvSpPr/>
          <p:nvPr/>
        </p:nvSpPr>
        <p:spPr>
          <a:xfrm>
            <a:off x="7666518" y="4654465"/>
            <a:ext cx="1592472" cy="1192694"/>
          </a:xfrm>
          <a:prstGeom prst="ellipse">
            <a:avLst/>
          </a:prstGeom>
          <a:solidFill>
            <a:schemeClr val="accent1">
              <a:lumMod val="75000"/>
            </a:schemeClr>
          </a:solidFill>
          <a:ln>
            <a:solidFill>
              <a:schemeClr val="accent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Zlepšení vztahů</a:t>
            </a:r>
          </a:p>
        </p:txBody>
      </p:sp>
      <p:sp>
        <p:nvSpPr>
          <p:cNvPr id="22" name="Ovál 21">
            <a:extLst>
              <a:ext uri="{FF2B5EF4-FFF2-40B4-BE49-F238E27FC236}">
                <a16:creationId xmlns:a16="http://schemas.microsoft.com/office/drawing/2014/main" id="{072F52E9-B388-D081-A155-B817A63B9EF1}"/>
              </a:ext>
            </a:extLst>
          </p:cNvPr>
          <p:cNvSpPr/>
          <p:nvPr/>
        </p:nvSpPr>
        <p:spPr>
          <a:xfrm>
            <a:off x="7957454" y="5696187"/>
            <a:ext cx="1212374" cy="1161813"/>
          </a:xfrm>
          <a:prstGeom prst="ellipse">
            <a:avLst/>
          </a:prstGeom>
          <a:solidFill>
            <a:schemeClr val="accent1">
              <a:lumMod val="75000"/>
            </a:schemeClr>
          </a:solidFill>
          <a:ln>
            <a:solidFill>
              <a:schemeClr val="accent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Šikana</a:t>
            </a:r>
          </a:p>
        </p:txBody>
      </p:sp>
      <p:sp>
        <p:nvSpPr>
          <p:cNvPr id="23" name="Ovál 22">
            <a:extLst>
              <a:ext uri="{FF2B5EF4-FFF2-40B4-BE49-F238E27FC236}">
                <a16:creationId xmlns:a16="http://schemas.microsoft.com/office/drawing/2014/main" id="{044F0FCD-BD44-41C7-F496-36A941EC893B}"/>
              </a:ext>
            </a:extLst>
          </p:cNvPr>
          <p:cNvSpPr/>
          <p:nvPr/>
        </p:nvSpPr>
        <p:spPr>
          <a:xfrm>
            <a:off x="4495484" y="5639904"/>
            <a:ext cx="2441337" cy="1129862"/>
          </a:xfrm>
          <a:prstGeom prst="ellipse">
            <a:avLst/>
          </a:prstGeom>
          <a:solidFill>
            <a:schemeClr val="accent1">
              <a:lumMod val="75000"/>
            </a:schemeClr>
          </a:solidFill>
          <a:ln>
            <a:solidFill>
              <a:schemeClr val="accent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err="1"/>
              <a:t>Seberozvojové</a:t>
            </a:r>
            <a:r>
              <a:rPr lang="cs-CZ" dirty="0"/>
              <a:t> aktivity</a:t>
            </a:r>
          </a:p>
        </p:txBody>
      </p:sp>
      <p:sp>
        <p:nvSpPr>
          <p:cNvPr id="24" name="Ovál 23">
            <a:extLst>
              <a:ext uri="{FF2B5EF4-FFF2-40B4-BE49-F238E27FC236}">
                <a16:creationId xmlns:a16="http://schemas.microsoft.com/office/drawing/2014/main" id="{6446ACC9-841D-AADA-B3EA-5927E79A500B}"/>
              </a:ext>
            </a:extLst>
          </p:cNvPr>
          <p:cNvSpPr/>
          <p:nvPr/>
        </p:nvSpPr>
        <p:spPr>
          <a:xfrm>
            <a:off x="1086854" y="1020805"/>
            <a:ext cx="1596188" cy="76741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a:t>(SPU)</a:t>
            </a:r>
          </a:p>
        </p:txBody>
      </p:sp>
      <p:sp>
        <p:nvSpPr>
          <p:cNvPr id="25" name="Ovál 24">
            <a:extLst>
              <a:ext uri="{FF2B5EF4-FFF2-40B4-BE49-F238E27FC236}">
                <a16:creationId xmlns:a16="http://schemas.microsoft.com/office/drawing/2014/main" id="{D2476B5B-8F4D-6AFF-806A-A7BB14BC5CC5}"/>
              </a:ext>
            </a:extLst>
          </p:cNvPr>
          <p:cNvSpPr/>
          <p:nvPr/>
        </p:nvSpPr>
        <p:spPr>
          <a:xfrm>
            <a:off x="7700210" y="517529"/>
            <a:ext cx="2245895" cy="1283368"/>
          </a:xfrm>
          <a:prstGeom prst="ellipse">
            <a:avLst/>
          </a:prstGeom>
          <a:solidFill>
            <a:srgbClr val="00B0F0"/>
          </a:solidFill>
          <a:ln>
            <a:solidFill>
              <a:srgbClr val="0070C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Osobní a vztahové problémy</a:t>
            </a:r>
          </a:p>
        </p:txBody>
      </p:sp>
    </p:spTree>
    <p:extLst>
      <p:ext uri="{BB962C8B-B14F-4D97-AF65-F5344CB8AC3E}">
        <p14:creationId xmlns:p14="http://schemas.microsoft.com/office/powerpoint/2010/main" val="3334443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fade">
                                      <p:cBhvr>
                                        <p:cTn id="66" dur="500"/>
                                        <p:tgtEl>
                                          <p:spTgt spid="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500"/>
                                        <p:tgtEl>
                                          <p:spTgt spid="1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500"/>
                                        <p:tgtEl>
                                          <p:spTgt spid="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fade">
                                      <p:cBhvr>
                                        <p:cTn id="85" dur="500"/>
                                        <p:tgtEl>
                                          <p:spTgt spid="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fade">
                                      <p:cBhvr>
                                        <p:cTn id="88" dur="500"/>
                                        <p:tgtEl>
                                          <p:spTgt spid="2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3" grpId="0" animBg="1"/>
      <p:bldP spid="4" grpId="0" animBg="1"/>
      <p:bldP spid="5" grpId="0" animBg="1"/>
      <p:bldP spid="21" grpId="0" animBg="1"/>
      <p:bldP spid="22" grpId="0" animBg="1"/>
      <p:bldP spid="23"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ál 5">
            <a:extLst>
              <a:ext uri="{FF2B5EF4-FFF2-40B4-BE49-F238E27FC236}">
                <a16:creationId xmlns:a16="http://schemas.microsoft.com/office/drawing/2014/main" id="{81482CB5-B380-5E97-E9C4-BEFBD6D3AE77}"/>
              </a:ext>
            </a:extLst>
          </p:cNvPr>
          <p:cNvSpPr/>
          <p:nvPr/>
        </p:nvSpPr>
        <p:spPr>
          <a:xfrm>
            <a:off x="2245895" y="1430144"/>
            <a:ext cx="1957137" cy="928045"/>
          </a:xfrm>
          <a:prstGeom prst="ellipse">
            <a:avLst/>
          </a:prstGeom>
          <a:solidFill>
            <a:schemeClr val="tx1">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a:t>Vývojové poruchy</a:t>
            </a:r>
          </a:p>
        </p:txBody>
      </p:sp>
      <p:sp>
        <p:nvSpPr>
          <p:cNvPr id="10" name="Ovál 9">
            <a:extLst>
              <a:ext uri="{FF2B5EF4-FFF2-40B4-BE49-F238E27FC236}">
                <a16:creationId xmlns:a16="http://schemas.microsoft.com/office/drawing/2014/main" id="{4CC0BD3F-188D-40CF-BDB1-619D8B492C5F}"/>
              </a:ext>
            </a:extLst>
          </p:cNvPr>
          <p:cNvSpPr/>
          <p:nvPr/>
        </p:nvSpPr>
        <p:spPr>
          <a:xfrm>
            <a:off x="2101514" y="4367855"/>
            <a:ext cx="2245895" cy="1283368"/>
          </a:xfrm>
          <a:prstGeom prst="ellipse">
            <a:avLst/>
          </a:prstGeom>
          <a:solidFill>
            <a:schemeClr val="tx1">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Potíže se zpracováním emocí</a:t>
            </a:r>
          </a:p>
        </p:txBody>
      </p:sp>
      <p:sp>
        <p:nvSpPr>
          <p:cNvPr id="15" name="Ovál 14">
            <a:extLst>
              <a:ext uri="{FF2B5EF4-FFF2-40B4-BE49-F238E27FC236}">
                <a16:creationId xmlns:a16="http://schemas.microsoft.com/office/drawing/2014/main" id="{598D1DC3-3301-6478-5707-082B2407342A}"/>
              </a:ext>
            </a:extLst>
          </p:cNvPr>
          <p:cNvSpPr/>
          <p:nvPr/>
        </p:nvSpPr>
        <p:spPr>
          <a:xfrm>
            <a:off x="5070139" y="202714"/>
            <a:ext cx="2245895" cy="1283368"/>
          </a:xfrm>
          <a:prstGeom prst="ellipse">
            <a:avLst/>
          </a:prstGeom>
          <a:solidFill>
            <a:schemeClr val="accent5">
              <a:lumMod val="60000"/>
              <a:lumOff val="40000"/>
            </a:schemeClr>
          </a:solidFill>
          <a:ln>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Studijní potíže/školní neúspěšnost</a:t>
            </a:r>
          </a:p>
        </p:txBody>
      </p:sp>
      <p:sp>
        <p:nvSpPr>
          <p:cNvPr id="16" name="Ovál 15">
            <a:extLst>
              <a:ext uri="{FF2B5EF4-FFF2-40B4-BE49-F238E27FC236}">
                <a16:creationId xmlns:a16="http://schemas.microsoft.com/office/drawing/2014/main" id="{F3D1F3EB-3900-80FF-CF27-AC8CC0852992}"/>
              </a:ext>
            </a:extLst>
          </p:cNvPr>
          <p:cNvSpPr/>
          <p:nvPr/>
        </p:nvSpPr>
        <p:spPr>
          <a:xfrm>
            <a:off x="9440776" y="2609656"/>
            <a:ext cx="2245895" cy="1283368"/>
          </a:xfrm>
          <a:prstGeom prst="ellipse">
            <a:avLst/>
          </a:prstGeom>
          <a:solidFill>
            <a:schemeClr val="tx1">
              <a:lumMod val="50000"/>
            </a:schemeClr>
          </a:solidFill>
          <a:ln>
            <a:solidFill>
              <a:schemeClr val="accent3">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Krizová intervence</a:t>
            </a:r>
          </a:p>
        </p:txBody>
      </p:sp>
      <p:sp>
        <p:nvSpPr>
          <p:cNvPr id="4" name="Ovál 3">
            <a:extLst>
              <a:ext uri="{FF2B5EF4-FFF2-40B4-BE49-F238E27FC236}">
                <a16:creationId xmlns:a16="http://schemas.microsoft.com/office/drawing/2014/main" id="{02CC0610-56EF-9290-D6E4-D4C63449791E}"/>
              </a:ext>
            </a:extLst>
          </p:cNvPr>
          <p:cNvSpPr/>
          <p:nvPr/>
        </p:nvSpPr>
        <p:spPr>
          <a:xfrm>
            <a:off x="6096000" y="5224116"/>
            <a:ext cx="2552460" cy="1633884"/>
          </a:xfrm>
          <a:prstGeom prst="ellipse">
            <a:avLst/>
          </a:prstGeom>
          <a:solidFill>
            <a:schemeClr val="tx1">
              <a:lumMod val="50000"/>
            </a:schemeClr>
          </a:solidFill>
          <a:ln>
            <a:solidFill>
              <a:schemeClr val="accent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Práce se třídami</a:t>
            </a:r>
          </a:p>
        </p:txBody>
      </p:sp>
      <p:sp>
        <p:nvSpPr>
          <p:cNvPr id="25" name="Ovál 24">
            <a:extLst>
              <a:ext uri="{FF2B5EF4-FFF2-40B4-BE49-F238E27FC236}">
                <a16:creationId xmlns:a16="http://schemas.microsoft.com/office/drawing/2014/main" id="{D2476B5B-8F4D-6AFF-806A-A7BB14BC5CC5}"/>
              </a:ext>
            </a:extLst>
          </p:cNvPr>
          <p:cNvSpPr/>
          <p:nvPr/>
        </p:nvSpPr>
        <p:spPr>
          <a:xfrm>
            <a:off x="7700210" y="517529"/>
            <a:ext cx="2245895" cy="1283368"/>
          </a:xfrm>
          <a:prstGeom prst="ellipse">
            <a:avLst/>
          </a:prstGeom>
          <a:solidFill>
            <a:srgbClr val="00B0F0"/>
          </a:solidFill>
          <a:ln>
            <a:solidFill>
              <a:srgbClr val="0070C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Osobní a vztahové problémy</a:t>
            </a:r>
          </a:p>
        </p:txBody>
      </p:sp>
      <p:cxnSp>
        <p:nvCxnSpPr>
          <p:cNvPr id="27" name="Přímá spojnice se šipkou 26">
            <a:extLst>
              <a:ext uri="{FF2B5EF4-FFF2-40B4-BE49-F238E27FC236}">
                <a16:creationId xmlns:a16="http://schemas.microsoft.com/office/drawing/2014/main" id="{60A1D91E-4DCE-CAAD-72BC-366F8A95C713}"/>
              </a:ext>
            </a:extLst>
          </p:cNvPr>
          <p:cNvCxnSpPr>
            <a:stCxn id="6" idx="4"/>
          </p:cNvCxnSpPr>
          <p:nvPr/>
        </p:nvCxnSpPr>
        <p:spPr>
          <a:xfrm>
            <a:off x="3224464" y="2358189"/>
            <a:ext cx="535159" cy="20890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Přímá spojnice se šipkou 30">
            <a:extLst>
              <a:ext uri="{FF2B5EF4-FFF2-40B4-BE49-F238E27FC236}">
                <a16:creationId xmlns:a16="http://schemas.microsoft.com/office/drawing/2014/main" id="{1CF3D714-FCAC-7DEA-6551-E72233669501}"/>
              </a:ext>
            </a:extLst>
          </p:cNvPr>
          <p:cNvCxnSpPr>
            <a:stCxn id="10" idx="7"/>
            <a:endCxn id="15" idx="4"/>
          </p:cNvCxnSpPr>
          <p:nvPr/>
        </p:nvCxnSpPr>
        <p:spPr>
          <a:xfrm flipV="1">
            <a:off x="4018505" y="1486082"/>
            <a:ext cx="2174582" cy="30697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Přímá spojnice se šipkou 32">
            <a:extLst>
              <a:ext uri="{FF2B5EF4-FFF2-40B4-BE49-F238E27FC236}">
                <a16:creationId xmlns:a16="http://schemas.microsoft.com/office/drawing/2014/main" id="{9A59F34C-AB36-B3CC-9F16-A7CCEC993BBA}"/>
              </a:ext>
            </a:extLst>
          </p:cNvPr>
          <p:cNvCxnSpPr>
            <a:stCxn id="6" idx="7"/>
            <a:endCxn id="15" idx="2"/>
          </p:cNvCxnSpPr>
          <p:nvPr/>
        </p:nvCxnSpPr>
        <p:spPr>
          <a:xfrm flipV="1">
            <a:off x="3916416" y="844398"/>
            <a:ext cx="1153723" cy="72165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Přímá spojnice se šipkou 33">
            <a:extLst>
              <a:ext uri="{FF2B5EF4-FFF2-40B4-BE49-F238E27FC236}">
                <a16:creationId xmlns:a16="http://schemas.microsoft.com/office/drawing/2014/main" id="{36BAA50F-5AB2-D45A-3E2D-BD2BD9B4F3CB}"/>
              </a:ext>
            </a:extLst>
          </p:cNvPr>
          <p:cNvCxnSpPr>
            <a:cxnSpLocks/>
            <a:endCxn id="15" idx="4"/>
          </p:cNvCxnSpPr>
          <p:nvPr/>
        </p:nvCxnSpPr>
        <p:spPr>
          <a:xfrm flipH="1" flipV="1">
            <a:off x="6193087" y="1486082"/>
            <a:ext cx="3368842" cy="15981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Přímá spojnice se šipkou 36">
            <a:extLst>
              <a:ext uri="{FF2B5EF4-FFF2-40B4-BE49-F238E27FC236}">
                <a16:creationId xmlns:a16="http://schemas.microsoft.com/office/drawing/2014/main" id="{9A5D124A-22BD-5E40-5A7F-86621F83C0E3}"/>
              </a:ext>
            </a:extLst>
          </p:cNvPr>
          <p:cNvCxnSpPr>
            <a:cxnSpLocks/>
            <a:stCxn id="15" idx="3"/>
          </p:cNvCxnSpPr>
          <p:nvPr/>
        </p:nvCxnSpPr>
        <p:spPr>
          <a:xfrm flipH="1">
            <a:off x="3852153" y="1298137"/>
            <a:ext cx="1546890" cy="32576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1" name="Přímá spojnice se šipkou 40">
            <a:extLst>
              <a:ext uri="{FF2B5EF4-FFF2-40B4-BE49-F238E27FC236}">
                <a16:creationId xmlns:a16="http://schemas.microsoft.com/office/drawing/2014/main" id="{4D53B132-4D39-D318-3AC6-59345D1F53E1}"/>
              </a:ext>
            </a:extLst>
          </p:cNvPr>
          <p:cNvCxnSpPr>
            <a:cxnSpLocks/>
            <a:stCxn id="25" idx="4"/>
            <a:endCxn id="10" idx="6"/>
          </p:cNvCxnSpPr>
          <p:nvPr/>
        </p:nvCxnSpPr>
        <p:spPr>
          <a:xfrm flipH="1">
            <a:off x="4347409" y="1800897"/>
            <a:ext cx="4475749" cy="320864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4" name="Přímá spojnice se šipkou 43">
            <a:extLst>
              <a:ext uri="{FF2B5EF4-FFF2-40B4-BE49-F238E27FC236}">
                <a16:creationId xmlns:a16="http://schemas.microsoft.com/office/drawing/2014/main" id="{1FD56E4C-31F7-4346-4D2B-1B2E0D1B9844}"/>
              </a:ext>
            </a:extLst>
          </p:cNvPr>
          <p:cNvCxnSpPr>
            <a:cxnSpLocks/>
            <a:endCxn id="16" idx="2"/>
          </p:cNvCxnSpPr>
          <p:nvPr/>
        </p:nvCxnSpPr>
        <p:spPr>
          <a:xfrm flipV="1">
            <a:off x="4170905" y="3251340"/>
            <a:ext cx="5269871" cy="14568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5" name="Přímá spojnice se šipkou 44">
            <a:extLst>
              <a:ext uri="{FF2B5EF4-FFF2-40B4-BE49-F238E27FC236}">
                <a16:creationId xmlns:a16="http://schemas.microsoft.com/office/drawing/2014/main" id="{71C3367C-3E6B-6B6F-486E-46FBA7217875}"/>
              </a:ext>
            </a:extLst>
          </p:cNvPr>
          <p:cNvCxnSpPr>
            <a:cxnSpLocks/>
            <a:stCxn id="25" idx="2"/>
            <a:endCxn id="15" idx="6"/>
          </p:cNvCxnSpPr>
          <p:nvPr/>
        </p:nvCxnSpPr>
        <p:spPr>
          <a:xfrm flipH="1" flipV="1">
            <a:off x="7316034" y="844398"/>
            <a:ext cx="384176" cy="31481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0" name="Přímá spojnice se šipkou 49">
            <a:extLst>
              <a:ext uri="{FF2B5EF4-FFF2-40B4-BE49-F238E27FC236}">
                <a16:creationId xmlns:a16="http://schemas.microsoft.com/office/drawing/2014/main" id="{6837315F-EA96-E576-14CE-D2D91A995289}"/>
              </a:ext>
            </a:extLst>
          </p:cNvPr>
          <p:cNvCxnSpPr>
            <a:cxnSpLocks/>
            <a:stCxn id="6" idx="5"/>
            <a:endCxn id="25" idx="3"/>
          </p:cNvCxnSpPr>
          <p:nvPr/>
        </p:nvCxnSpPr>
        <p:spPr>
          <a:xfrm flipV="1">
            <a:off x="3916416" y="1612952"/>
            <a:ext cx="4112698" cy="6093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5" name="Přímá spojnice se šipkou 54">
            <a:extLst>
              <a:ext uri="{FF2B5EF4-FFF2-40B4-BE49-F238E27FC236}">
                <a16:creationId xmlns:a16="http://schemas.microsoft.com/office/drawing/2014/main" id="{BBC8CFAE-E27E-DB1C-9F00-C040F4F64094}"/>
              </a:ext>
            </a:extLst>
          </p:cNvPr>
          <p:cNvCxnSpPr>
            <a:cxnSpLocks/>
          </p:cNvCxnSpPr>
          <p:nvPr/>
        </p:nvCxnSpPr>
        <p:spPr>
          <a:xfrm flipV="1">
            <a:off x="7151563" y="1800897"/>
            <a:ext cx="1671594" cy="345420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Přímá spojnice se šipkou 56">
            <a:extLst>
              <a:ext uri="{FF2B5EF4-FFF2-40B4-BE49-F238E27FC236}">
                <a16:creationId xmlns:a16="http://schemas.microsoft.com/office/drawing/2014/main" id="{BA11C769-AA08-939B-DA9C-666E5B4821A0}"/>
              </a:ext>
            </a:extLst>
          </p:cNvPr>
          <p:cNvCxnSpPr>
            <a:cxnSpLocks/>
            <a:endCxn id="10" idx="5"/>
          </p:cNvCxnSpPr>
          <p:nvPr/>
        </p:nvCxnSpPr>
        <p:spPr>
          <a:xfrm flipH="1" flipV="1">
            <a:off x="4018505" y="5463278"/>
            <a:ext cx="2079543" cy="4067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Přímá spojnice se šipkou 58">
            <a:extLst>
              <a:ext uri="{FF2B5EF4-FFF2-40B4-BE49-F238E27FC236}">
                <a16:creationId xmlns:a16="http://schemas.microsoft.com/office/drawing/2014/main" id="{7795586B-78D1-6F82-23A4-813D08495450}"/>
              </a:ext>
            </a:extLst>
          </p:cNvPr>
          <p:cNvCxnSpPr>
            <a:cxnSpLocks/>
            <a:stCxn id="25" idx="5"/>
            <a:endCxn id="16" idx="1"/>
          </p:cNvCxnSpPr>
          <p:nvPr/>
        </p:nvCxnSpPr>
        <p:spPr>
          <a:xfrm>
            <a:off x="9617201" y="1612952"/>
            <a:ext cx="152479" cy="11846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246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par>
                                <p:cTn id="23" presetID="10"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10" presetClass="entr" presetSubtype="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par>
                                <p:cTn id="32" presetID="10" presetClass="entr" presetSubtype="0" fill="hold"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childTnLst>
                                </p:cTn>
                              </p:par>
                              <p:par>
                                <p:cTn id="35" presetID="10" presetClass="entr" presetSubtype="0"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childTnLst>
                                </p:cTn>
                              </p:par>
                              <p:par>
                                <p:cTn id="38" presetID="10" presetClass="entr" presetSubtype="0" fill="hold" nodeType="with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649B79-8703-2A70-8F62-6FA58E114619}"/>
              </a:ext>
            </a:extLst>
          </p:cNvPr>
          <p:cNvSpPr>
            <a:spLocks noGrp="1"/>
          </p:cNvSpPr>
          <p:nvPr>
            <p:ph type="title"/>
          </p:nvPr>
        </p:nvSpPr>
        <p:spPr>
          <a:xfrm>
            <a:off x="1371600" y="685800"/>
            <a:ext cx="9601200" cy="768969"/>
          </a:xfrm>
        </p:spPr>
        <p:txBody>
          <a:bodyPr/>
          <a:lstStyle/>
          <a:p>
            <a:r>
              <a:rPr lang="cs-CZ" dirty="0"/>
              <a:t>Tři oblasti činnosti ŠP (</a:t>
            </a:r>
            <a:r>
              <a:rPr lang="cs-CZ" b="1" dirty="0"/>
              <a:t>obecně</a:t>
            </a:r>
            <a:r>
              <a:rPr lang="cs-CZ" dirty="0"/>
              <a:t>)</a:t>
            </a:r>
          </a:p>
        </p:txBody>
      </p:sp>
      <p:sp>
        <p:nvSpPr>
          <p:cNvPr id="7" name="Zástupný obsah 2">
            <a:extLst>
              <a:ext uri="{FF2B5EF4-FFF2-40B4-BE49-F238E27FC236}">
                <a16:creationId xmlns:a16="http://schemas.microsoft.com/office/drawing/2014/main" id="{1D36E920-53C6-55CB-5BBF-920245584F44}"/>
              </a:ext>
            </a:extLst>
          </p:cNvPr>
          <p:cNvSpPr>
            <a:spLocks noGrp="1"/>
          </p:cNvSpPr>
          <p:nvPr>
            <p:ph idx="1"/>
          </p:nvPr>
        </p:nvSpPr>
        <p:spPr>
          <a:xfrm>
            <a:off x="1371600" y="1642481"/>
            <a:ext cx="9601200" cy="676973"/>
          </a:xfrm>
        </p:spPr>
        <p:txBody>
          <a:bodyPr/>
          <a:lstStyle/>
          <a:p>
            <a:r>
              <a:rPr lang="cs-CZ" dirty="0"/>
              <a:t>vyhláška č. 72/2005 Sb. (resp. 197/2016)</a:t>
            </a:r>
          </a:p>
        </p:txBody>
      </p:sp>
      <p:sp>
        <p:nvSpPr>
          <p:cNvPr id="4" name="Ovál 3">
            <a:extLst>
              <a:ext uri="{FF2B5EF4-FFF2-40B4-BE49-F238E27FC236}">
                <a16:creationId xmlns:a16="http://schemas.microsoft.com/office/drawing/2014/main" id="{6E78DA15-6047-C8FF-2521-B4845BCD4171}"/>
              </a:ext>
            </a:extLst>
          </p:cNvPr>
          <p:cNvSpPr/>
          <p:nvPr/>
        </p:nvSpPr>
        <p:spPr>
          <a:xfrm>
            <a:off x="903249" y="3987026"/>
            <a:ext cx="3572498" cy="18845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b="1" dirty="0"/>
              <a:t>Diagnostika/depistáž</a:t>
            </a:r>
          </a:p>
        </p:txBody>
      </p:sp>
      <p:sp>
        <p:nvSpPr>
          <p:cNvPr id="5" name="Ovál 4">
            <a:extLst>
              <a:ext uri="{FF2B5EF4-FFF2-40B4-BE49-F238E27FC236}">
                <a16:creationId xmlns:a16="http://schemas.microsoft.com/office/drawing/2014/main" id="{D7EEDAC1-F6CC-34C0-AAB6-16FEB3CD2584}"/>
              </a:ext>
            </a:extLst>
          </p:cNvPr>
          <p:cNvSpPr/>
          <p:nvPr/>
        </p:nvSpPr>
        <p:spPr>
          <a:xfrm>
            <a:off x="4570043" y="2102470"/>
            <a:ext cx="3687923" cy="18845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b="1" dirty="0"/>
              <a:t>Konzultace/poradenství/intervence</a:t>
            </a:r>
          </a:p>
        </p:txBody>
      </p:sp>
      <p:sp>
        <p:nvSpPr>
          <p:cNvPr id="6" name="Ovál 5">
            <a:extLst>
              <a:ext uri="{FF2B5EF4-FFF2-40B4-BE49-F238E27FC236}">
                <a16:creationId xmlns:a16="http://schemas.microsoft.com/office/drawing/2014/main" id="{2AD56D30-E58C-A367-285D-5EC35216087B}"/>
              </a:ext>
            </a:extLst>
          </p:cNvPr>
          <p:cNvSpPr/>
          <p:nvPr/>
        </p:nvSpPr>
        <p:spPr>
          <a:xfrm>
            <a:off x="8352262" y="3987026"/>
            <a:ext cx="3267307" cy="18845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b="1" dirty="0"/>
              <a:t>Metodická podpora</a:t>
            </a:r>
          </a:p>
        </p:txBody>
      </p:sp>
    </p:spTree>
    <p:extLst>
      <p:ext uri="{BB962C8B-B14F-4D97-AF65-F5344CB8AC3E}">
        <p14:creationId xmlns:p14="http://schemas.microsoft.com/office/powerpoint/2010/main" val="34823137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649B79-8703-2A70-8F62-6FA58E114619}"/>
              </a:ext>
            </a:extLst>
          </p:cNvPr>
          <p:cNvSpPr>
            <a:spLocks noGrp="1"/>
          </p:cNvSpPr>
          <p:nvPr>
            <p:ph type="title"/>
          </p:nvPr>
        </p:nvSpPr>
        <p:spPr>
          <a:xfrm>
            <a:off x="1371600" y="685800"/>
            <a:ext cx="9601200" cy="768969"/>
          </a:xfrm>
        </p:spPr>
        <p:txBody>
          <a:bodyPr/>
          <a:lstStyle/>
          <a:p>
            <a:r>
              <a:rPr lang="cs-CZ" dirty="0"/>
              <a:t>Tři oblasti činnosti ŠP (</a:t>
            </a:r>
            <a:r>
              <a:rPr lang="cs-CZ" b="1" dirty="0"/>
              <a:t>obecně</a:t>
            </a:r>
            <a:r>
              <a:rPr lang="cs-CZ" dirty="0"/>
              <a:t>)</a:t>
            </a:r>
          </a:p>
        </p:txBody>
      </p:sp>
      <p:sp>
        <p:nvSpPr>
          <p:cNvPr id="4" name="Ovál 3">
            <a:extLst>
              <a:ext uri="{FF2B5EF4-FFF2-40B4-BE49-F238E27FC236}">
                <a16:creationId xmlns:a16="http://schemas.microsoft.com/office/drawing/2014/main" id="{6E78DA15-6047-C8FF-2521-B4845BCD4171}"/>
              </a:ext>
            </a:extLst>
          </p:cNvPr>
          <p:cNvSpPr/>
          <p:nvPr/>
        </p:nvSpPr>
        <p:spPr>
          <a:xfrm>
            <a:off x="3251489" y="2026501"/>
            <a:ext cx="5841421" cy="28049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b="1" dirty="0"/>
              <a:t>Diagnostika/depistáž</a:t>
            </a:r>
          </a:p>
        </p:txBody>
      </p:sp>
      <p:sp>
        <p:nvSpPr>
          <p:cNvPr id="8" name="Ovál 7">
            <a:extLst>
              <a:ext uri="{FF2B5EF4-FFF2-40B4-BE49-F238E27FC236}">
                <a16:creationId xmlns:a16="http://schemas.microsoft.com/office/drawing/2014/main" id="{6C593C70-E275-721B-7DB7-148C158DF2BD}"/>
              </a:ext>
            </a:extLst>
          </p:cNvPr>
          <p:cNvSpPr/>
          <p:nvPr/>
        </p:nvSpPr>
        <p:spPr>
          <a:xfrm>
            <a:off x="4670500" y="5179740"/>
            <a:ext cx="2419815" cy="132699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Zápis a školní zralost</a:t>
            </a:r>
          </a:p>
        </p:txBody>
      </p:sp>
      <p:sp>
        <p:nvSpPr>
          <p:cNvPr id="9" name="Ovál 8">
            <a:extLst>
              <a:ext uri="{FF2B5EF4-FFF2-40B4-BE49-F238E27FC236}">
                <a16:creationId xmlns:a16="http://schemas.microsoft.com/office/drawing/2014/main" id="{226DE075-C0E4-F5F7-4246-BB46C51E9134}"/>
              </a:ext>
            </a:extLst>
          </p:cNvPr>
          <p:cNvSpPr/>
          <p:nvPr/>
        </p:nvSpPr>
        <p:spPr>
          <a:xfrm>
            <a:off x="7646018" y="4739732"/>
            <a:ext cx="2419815" cy="132699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(SPU)</a:t>
            </a:r>
          </a:p>
        </p:txBody>
      </p:sp>
      <p:sp>
        <p:nvSpPr>
          <p:cNvPr id="10" name="Ovál 9">
            <a:extLst>
              <a:ext uri="{FF2B5EF4-FFF2-40B4-BE49-F238E27FC236}">
                <a16:creationId xmlns:a16="http://schemas.microsoft.com/office/drawing/2014/main" id="{C5225B5D-1335-6CD2-2DC0-3F30CC68DF62}"/>
              </a:ext>
            </a:extLst>
          </p:cNvPr>
          <p:cNvSpPr/>
          <p:nvPr/>
        </p:nvSpPr>
        <p:spPr>
          <a:xfrm>
            <a:off x="1694982" y="4516243"/>
            <a:ext cx="2419815" cy="132699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Vzdělávací a výchovné problémy</a:t>
            </a:r>
          </a:p>
        </p:txBody>
      </p:sp>
      <p:sp>
        <p:nvSpPr>
          <p:cNvPr id="11" name="Ovál 10">
            <a:extLst>
              <a:ext uri="{FF2B5EF4-FFF2-40B4-BE49-F238E27FC236}">
                <a16:creationId xmlns:a16="http://schemas.microsoft.com/office/drawing/2014/main" id="{EC0079EB-B907-3C3D-8D38-6CECD1C85894}"/>
              </a:ext>
            </a:extLst>
          </p:cNvPr>
          <p:cNvSpPr/>
          <p:nvPr/>
        </p:nvSpPr>
        <p:spPr>
          <a:xfrm>
            <a:off x="9287109" y="3155996"/>
            <a:ext cx="2419815" cy="132699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Sociometrie</a:t>
            </a:r>
          </a:p>
        </p:txBody>
      </p:sp>
      <p:sp>
        <p:nvSpPr>
          <p:cNvPr id="12" name="Ovál 11">
            <a:extLst>
              <a:ext uri="{FF2B5EF4-FFF2-40B4-BE49-F238E27FC236}">
                <a16:creationId xmlns:a16="http://schemas.microsoft.com/office/drawing/2014/main" id="{6C357DD7-F754-7EAE-5C92-9A8E8D957AC7}"/>
              </a:ext>
            </a:extLst>
          </p:cNvPr>
          <p:cNvSpPr/>
          <p:nvPr/>
        </p:nvSpPr>
        <p:spPr>
          <a:xfrm>
            <a:off x="8855925" y="1480759"/>
            <a:ext cx="2419815" cy="132699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(Nadání)</a:t>
            </a:r>
          </a:p>
        </p:txBody>
      </p:sp>
    </p:spTree>
    <p:extLst>
      <p:ext uri="{BB962C8B-B14F-4D97-AF65-F5344CB8AC3E}">
        <p14:creationId xmlns:p14="http://schemas.microsoft.com/office/powerpoint/2010/main" val="14947680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649B79-8703-2A70-8F62-6FA58E114619}"/>
              </a:ext>
            </a:extLst>
          </p:cNvPr>
          <p:cNvSpPr>
            <a:spLocks noGrp="1"/>
          </p:cNvSpPr>
          <p:nvPr>
            <p:ph type="title"/>
          </p:nvPr>
        </p:nvSpPr>
        <p:spPr>
          <a:xfrm>
            <a:off x="1371600" y="685800"/>
            <a:ext cx="9601200" cy="768969"/>
          </a:xfrm>
        </p:spPr>
        <p:txBody>
          <a:bodyPr/>
          <a:lstStyle/>
          <a:p>
            <a:r>
              <a:rPr lang="cs-CZ" dirty="0"/>
              <a:t>Tři oblasti činnosti ŠP (</a:t>
            </a:r>
            <a:r>
              <a:rPr lang="cs-CZ" b="1" dirty="0"/>
              <a:t>obecně</a:t>
            </a:r>
            <a:r>
              <a:rPr lang="cs-CZ" dirty="0"/>
              <a:t>)</a:t>
            </a:r>
          </a:p>
        </p:txBody>
      </p:sp>
      <p:sp>
        <p:nvSpPr>
          <p:cNvPr id="4" name="Ovál 3">
            <a:extLst>
              <a:ext uri="{FF2B5EF4-FFF2-40B4-BE49-F238E27FC236}">
                <a16:creationId xmlns:a16="http://schemas.microsoft.com/office/drawing/2014/main" id="{6E78DA15-6047-C8FF-2521-B4845BCD4171}"/>
              </a:ext>
            </a:extLst>
          </p:cNvPr>
          <p:cNvSpPr/>
          <p:nvPr/>
        </p:nvSpPr>
        <p:spPr>
          <a:xfrm>
            <a:off x="903249" y="3987026"/>
            <a:ext cx="3572498" cy="18845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b="1" dirty="0"/>
              <a:t>Diagnostika/depistáž</a:t>
            </a:r>
          </a:p>
        </p:txBody>
      </p:sp>
      <p:sp>
        <p:nvSpPr>
          <p:cNvPr id="5" name="Ovál 4">
            <a:extLst>
              <a:ext uri="{FF2B5EF4-FFF2-40B4-BE49-F238E27FC236}">
                <a16:creationId xmlns:a16="http://schemas.microsoft.com/office/drawing/2014/main" id="{D7EEDAC1-F6CC-34C0-AAB6-16FEB3CD2584}"/>
              </a:ext>
            </a:extLst>
          </p:cNvPr>
          <p:cNvSpPr/>
          <p:nvPr/>
        </p:nvSpPr>
        <p:spPr>
          <a:xfrm>
            <a:off x="4570043" y="2102470"/>
            <a:ext cx="3687923" cy="18845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b="1" dirty="0"/>
              <a:t>Konzultace/poradenství/intervence</a:t>
            </a:r>
          </a:p>
        </p:txBody>
      </p:sp>
      <p:sp>
        <p:nvSpPr>
          <p:cNvPr id="6" name="Ovál 5">
            <a:extLst>
              <a:ext uri="{FF2B5EF4-FFF2-40B4-BE49-F238E27FC236}">
                <a16:creationId xmlns:a16="http://schemas.microsoft.com/office/drawing/2014/main" id="{2AD56D30-E58C-A367-285D-5EC35216087B}"/>
              </a:ext>
            </a:extLst>
          </p:cNvPr>
          <p:cNvSpPr/>
          <p:nvPr/>
        </p:nvSpPr>
        <p:spPr>
          <a:xfrm>
            <a:off x="8352262" y="3987026"/>
            <a:ext cx="3267307" cy="18845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b="1" dirty="0"/>
              <a:t>Metodická podpora</a:t>
            </a:r>
          </a:p>
        </p:txBody>
      </p:sp>
    </p:spTree>
    <p:extLst>
      <p:ext uri="{BB962C8B-B14F-4D97-AF65-F5344CB8AC3E}">
        <p14:creationId xmlns:p14="http://schemas.microsoft.com/office/powerpoint/2010/main" val="40895656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649B79-8703-2A70-8F62-6FA58E114619}"/>
              </a:ext>
            </a:extLst>
          </p:cNvPr>
          <p:cNvSpPr>
            <a:spLocks noGrp="1"/>
          </p:cNvSpPr>
          <p:nvPr>
            <p:ph type="title"/>
          </p:nvPr>
        </p:nvSpPr>
        <p:spPr>
          <a:xfrm>
            <a:off x="1371600" y="685800"/>
            <a:ext cx="9601200" cy="768969"/>
          </a:xfrm>
        </p:spPr>
        <p:txBody>
          <a:bodyPr/>
          <a:lstStyle/>
          <a:p>
            <a:r>
              <a:rPr lang="cs-CZ" dirty="0"/>
              <a:t>Tři oblasti činnosti ŠP (</a:t>
            </a:r>
            <a:r>
              <a:rPr lang="cs-CZ" b="1" dirty="0"/>
              <a:t>obecně</a:t>
            </a:r>
            <a:r>
              <a:rPr lang="cs-CZ" dirty="0"/>
              <a:t>)</a:t>
            </a:r>
          </a:p>
        </p:txBody>
      </p:sp>
      <p:sp>
        <p:nvSpPr>
          <p:cNvPr id="5" name="Ovál 4">
            <a:extLst>
              <a:ext uri="{FF2B5EF4-FFF2-40B4-BE49-F238E27FC236}">
                <a16:creationId xmlns:a16="http://schemas.microsoft.com/office/drawing/2014/main" id="{D7EEDAC1-F6CC-34C0-AAB6-16FEB3CD2584}"/>
              </a:ext>
            </a:extLst>
          </p:cNvPr>
          <p:cNvSpPr/>
          <p:nvPr/>
        </p:nvSpPr>
        <p:spPr>
          <a:xfrm>
            <a:off x="2839386" y="1977666"/>
            <a:ext cx="6665628" cy="29026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b="1" dirty="0"/>
              <a:t>Konzultace/poradenství/intervence</a:t>
            </a:r>
          </a:p>
        </p:txBody>
      </p:sp>
      <p:sp>
        <p:nvSpPr>
          <p:cNvPr id="3" name="Ovál 2">
            <a:extLst>
              <a:ext uri="{FF2B5EF4-FFF2-40B4-BE49-F238E27FC236}">
                <a16:creationId xmlns:a16="http://schemas.microsoft.com/office/drawing/2014/main" id="{818A400A-1E45-AA57-9727-28519B68A399}"/>
              </a:ext>
            </a:extLst>
          </p:cNvPr>
          <p:cNvSpPr/>
          <p:nvPr/>
        </p:nvSpPr>
        <p:spPr>
          <a:xfrm>
            <a:off x="4886092" y="4419990"/>
            <a:ext cx="2419815" cy="132699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Viz úvod</a:t>
            </a:r>
          </a:p>
        </p:txBody>
      </p:sp>
    </p:spTree>
    <p:extLst>
      <p:ext uri="{BB962C8B-B14F-4D97-AF65-F5344CB8AC3E}">
        <p14:creationId xmlns:p14="http://schemas.microsoft.com/office/powerpoint/2010/main" val="9619045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Fazeta">
  <a:themeElements>
    <a:clrScheme name="Faz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1203</TotalTime>
  <Words>1108</Words>
  <Application>Microsoft Office PowerPoint</Application>
  <PresentationFormat>Širokoúhlá obrazovka</PresentationFormat>
  <Paragraphs>197</Paragraphs>
  <Slides>24</Slides>
  <Notes>16</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24</vt:i4>
      </vt:variant>
    </vt:vector>
  </HeadingPairs>
  <TitlesOfParts>
    <vt:vector size="29" baseType="lpstr">
      <vt:lpstr>Arial</vt:lpstr>
      <vt:lpstr>Calibri</vt:lpstr>
      <vt:lpstr>Trebuchet MS</vt:lpstr>
      <vt:lpstr>Wingdings 3</vt:lpstr>
      <vt:lpstr>Fazeta</vt:lpstr>
      <vt:lpstr>Školní psycholog</vt:lpstr>
      <vt:lpstr>O čem to dnes bude?</vt:lpstr>
      <vt:lpstr>S jakými tématy/typy problémů může ŠP pomoct?</vt:lpstr>
      <vt:lpstr>S jakými tématy/typy problémů může ŠP pomoct?</vt:lpstr>
      <vt:lpstr>Prezentace aplikace PowerPoint</vt:lpstr>
      <vt:lpstr>Tři oblasti činnosti ŠP (obecně)</vt:lpstr>
      <vt:lpstr>Tři oblasti činnosti ŠP (obecně)</vt:lpstr>
      <vt:lpstr>Tři oblasti činnosti ŠP (obecně)</vt:lpstr>
      <vt:lpstr>Tři oblasti činnosti ŠP (obecně)</vt:lpstr>
      <vt:lpstr>Tři oblasti činnosti ŠP (obecně)</vt:lpstr>
      <vt:lpstr>Tři oblasti činnosti ŠP (obecně)</vt:lpstr>
      <vt:lpstr>Co nejsem/neumím/nedělám…</vt:lpstr>
      <vt:lpstr>Co nejsem/neumím/nedělám…</vt:lpstr>
      <vt:lpstr>Co nejsem/neumím/nedělám…</vt:lpstr>
      <vt:lpstr>Co nejsem/neumím/nedělám…</vt:lpstr>
      <vt:lpstr>Co nejsem/neumím/nedělám…</vt:lpstr>
      <vt:lpstr>Co nejsem/neumím/nedělám…</vt:lpstr>
      <vt:lpstr>Metody práce</vt:lpstr>
      <vt:lpstr>Metody práce</vt:lpstr>
      <vt:lpstr>Hlavní pilíř práce ŠP:</vt:lpstr>
      <vt:lpstr>Hlavní pilíř práce ŠP:</vt:lpstr>
      <vt:lpstr>Jak může vypadat proces (spolu)práce?</vt:lpstr>
      <vt:lpstr>Jak mě oslovit…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Školní psycholog</dc:title>
  <dc:creator>Patrik Rudolf</dc:creator>
  <cp:lastModifiedBy>Patrik Rudolf</cp:lastModifiedBy>
  <cp:revision>1</cp:revision>
  <dcterms:created xsi:type="dcterms:W3CDTF">2022-08-28T13:54:29Z</dcterms:created>
  <dcterms:modified xsi:type="dcterms:W3CDTF">2022-09-05T10:43:20Z</dcterms:modified>
</cp:coreProperties>
</file>